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60" r:id="rId2"/>
    <p:sldId id="258" r:id="rId3"/>
    <p:sldId id="274" r:id="rId4"/>
    <p:sldId id="275" r:id="rId5"/>
    <p:sldId id="276" r:id="rId6"/>
    <p:sldId id="277" r:id="rId7"/>
    <p:sldId id="308" r:id="rId8"/>
    <p:sldId id="272" r:id="rId9"/>
    <p:sldId id="262" r:id="rId10"/>
    <p:sldId id="265" r:id="rId11"/>
    <p:sldId id="261" r:id="rId12"/>
    <p:sldId id="304" r:id="rId13"/>
    <p:sldId id="305" r:id="rId14"/>
    <p:sldId id="267" r:id="rId15"/>
    <p:sldId id="268" r:id="rId16"/>
    <p:sldId id="283" r:id="rId17"/>
    <p:sldId id="263" r:id="rId18"/>
    <p:sldId id="311" r:id="rId19"/>
    <p:sldId id="269" r:id="rId20"/>
    <p:sldId id="259" r:id="rId21"/>
    <p:sldId id="287" r:id="rId22"/>
    <p:sldId id="290" r:id="rId23"/>
    <p:sldId id="291" r:id="rId24"/>
    <p:sldId id="292" r:id="rId25"/>
    <p:sldId id="289" r:id="rId26"/>
    <p:sldId id="300" r:id="rId27"/>
    <p:sldId id="294" r:id="rId28"/>
    <p:sldId id="303" r:id="rId29"/>
    <p:sldId id="278" r:id="rId30"/>
    <p:sldId id="312" r:id="rId31"/>
    <p:sldId id="288" r:id="rId32"/>
    <p:sldId id="293" r:id="rId33"/>
    <p:sldId id="307" r:id="rId34"/>
    <p:sldId id="295" r:id="rId35"/>
    <p:sldId id="296" r:id="rId36"/>
    <p:sldId id="310" r:id="rId37"/>
    <p:sldId id="306" r:id="rId38"/>
    <p:sldId id="313" r:id="rId39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阎志敏" initials="阎志敏" lastIdx="2" clrIdx="0">
    <p:extLst>
      <p:ext uri="{19B8F6BF-5375-455C-9EA6-DF929625EA0E}">
        <p15:presenceInfo xmlns:p15="http://schemas.microsoft.com/office/powerpoint/2012/main" userId="阎志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CB4"/>
    <a:srgbClr val="0A0AB6"/>
    <a:srgbClr val="B6B6B6"/>
    <a:srgbClr val="2006BA"/>
    <a:srgbClr val="13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772"/>
    </p:cViewPr>
  </p:sorterViewPr>
  <p:notesViewPr>
    <p:cSldViewPr snapToGrid="0">
      <p:cViewPr varScale="1">
        <p:scale>
          <a:sx n="68" d="100"/>
          <a:sy n="68" d="100"/>
        </p:scale>
        <p:origin x="184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03BDA-4FF9-4EC3-87E4-204F3D97955E}" type="doc">
      <dgm:prSet loTypeId="urn:microsoft.com/office/officeart/2005/8/layout/matrix2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zh-CN" altLang="en-US"/>
        </a:p>
      </dgm:t>
    </dgm:pt>
    <dgm:pt modelId="{015D1D41-5879-4491-A3F7-C12D30CAE6E9}">
      <dgm:prSet phldrT="[文本]"/>
      <dgm:spPr/>
      <dgm:t>
        <a:bodyPr/>
        <a:lstStyle/>
        <a:p>
          <a:r>
            <a:rPr lang="zh-CN" altLang="en-US" dirty="0">
              <a:latin typeface="华文彩云" panose="02010800040101010101" pitchFamily="2" charset="-122"/>
              <a:ea typeface="华文彩云" panose="02010800040101010101" pitchFamily="2" charset="-122"/>
            </a:rPr>
            <a:t>真</a:t>
          </a:r>
        </a:p>
      </dgm:t>
    </dgm:pt>
    <dgm:pt modelId="{B29B330B-0665-42D3-9782-9CFD3ABF120D}" type="parTrans" cxnId="{AF839466-C315-4AD0-B209-446B536874D9}">
      <dgm:prSet/>
      <dgm:spPr/>
      <dgm:t>
        <a:bodyPr/>
        <a:lstStyle/>
        <a:p>
          <a:endParaRPr lang="zh-CN" altLang="en-US"/>
        </a:p>
      </dgm:t>
    </dgm:pt>
    <dgm:pt modelId="{4AB61D0F-44CC-4F72-B221-C0AD2D9F6ACD}" type="sibTrans" cxnId="{AF839466-C315-4AD0-B209-446B536874D9}">
      <dgm:prSet/>
      <dgm:spPr/>
      <dgm:t>
        <a:bodyPr/>
        <a:lstStyle/>
        <a:p>
          <a:endParaRPr lang="zh-CN" altLang="en-US"/>
        </a:p>
      </dgm:t>
    </dgm:pt>
    <dgm:pt modelId="{A54379C3-1F6D-4B7C-88C3-DC6175E77DAE}">
      <dgm:prSet phldrT="[文本]"/>
      <dgm:spPr/>
      <dgm:t>
        <a:bodyPr/>
        <a:lstStyle/>
        <a:p>
          <a:r>
            <a:rPr lang="zh-CN" altLang="en-US" dirty="0">
              <a:latin typeface="华文彩云" panose="02010800040101010101" pitchFamily="2" charset="-122"/>
              <a:ea typeface="华文彩云" panose="02010800040101010101" pitchFamily="2" charset="-122"/>
            </a:rPr>
            <a:t>题</a:t>
          </a:r>
        </a:p>
      </dgm:t>
    </dgm:pt>
    <dgm:pt modelId="{7459242D-A216-44B2-BEE3-1750C135B7F2}" type="parTrans" cxnId="{8771632E-29BB-44A5-B27C-6C852E5CBBF5}">
      <dgm:prSet/>
      <dgm:spPr/>
      <dgm:t>
        <a:bodyPr/>
        <a:lstStyle/>
        <a:p>
          <a:endParaRPr lang="zh-CN" altLang="en-US"/>
        </a:p>
      </dgm:t>
    </dgm:pt>
    <dgm:pt modelId="{C66502AA-13B5-4A05-9ECA-EDA59F67E4E0}" type="sibTrans" cxnId="{8771632E-29BB-44A5-B27C-6C852E5CBBF5}">
      <dgm:prSet/>
      <dgm:spPr/>
      <dgm:t>
        <a:bodyPr/>
        <a:lstStyle/>
        <a:p>
          <a:endParaRPr lang="zh-CN" altLang="en-US"/>
        </a:p>
      </dgm:t>
    </dgm:pt>
    <dgm:pt modelId="{D867EFEF-EC90-4DE9-9CCE-3557560916A4}">
      <dgm:prSet phldrT="[文本]"/>
      <dgm:spPr/>
      <dgm:t>
        <a:bodyPr/>
        <a:lstStyle/>
        <a:p>
          <a:r>
            <a:rPr lang="zh-CN" altLang="en-US" dirty="0">
              <a:latin typeface="华文彩云" panose="02010800040101010101" pitchFamily="2" charset="-122"/>
              <a:ea typeface="华文彩云" panose="02010800040101010101" pitchFamily="2" charset="-122"/>
            </a:rPr>
            <a:t>赏</a:t>
          </a:r>
        </a:p>
      </dgm:t>
    </dgm:pt>
    <dgm:pt modelId="{F8F3C257-C862-460B-8078-3A9EA39075C5}" type="parTrans" cxnId="{D014774F-438A-4EEA-AA8A-B53B649A9F14}">
      <dgm:prSet/>
      <dgm:spPr/>
      <dgm:t>
        <a:bodyPr/>
        <a:lstStyle/>
        <a:p>
          <a:endParaRPr lang="zh-CN" altLang="en-US"/>
        </a:p>
      </dgm:t>
    </dgm:pt>
    <dgm:pt modelId="{27A3DC18-AE0D-4D9E-98D5-907AE2E62FDE}" type="sibTrans" cxnId="{D014774F-438A-4EEA-AA8A-B53B649A9F14}">
      <dgm:prSet/>
      <dgm:spPr/>
      <dgm:t>
        <a:bodyPr/>
        <a:lstStyle/>
        <a:p>
          <a:endParaRPr lang="zh-CN" altLang="en-US"/>
        </a:p>
      </dgm:t>
    </dgm:pt>
    <dgm:pt modelId="{99940CC4-529E-491E-9FB2-8644A7559C86}">
      <dgm:prSet phldrT="[文本]"/>
      <dgm:spPr/>
      <dgm:t>
        <a:bodyPr/>
        <a:lstStyle/>
        <a:p>
          <a:r>
            <a:rPr lang="zh-CN" altLang="en-US" dirty="0">
              <a:latin typeface="华文彩云" panose="02010800040101010101" pitchFamily="2" charset="-122"/>
              <a:ea typeface="华文彩云" panose="02010800040101010101" pitchFamily="2" charset="-122"/>
            </a:rPr>
            <a:t>析</a:t>
          </a:r>
        </a:p>
      </dgm:t>
    </dgm:pt>
    <dgm:pt modelId="{24778582-8491-4C8E-AFDF-60F7DCBA10A1}" type="parTrans" cxnId="{F0447EC8-1C3F-46CD-AF28-C80944FCCBDB}">
      <dgm:prSet/>
      <dgm:spPr/>
      <dgm:t>
        <a:bodyPr/>
        <a:lstStyle/>
        <a:p>
          <a:endParaRPr lang="zh-CN" altLang="en-US"/>
        </a:p>
      </dgm:t>
    </dgm:pt>
    <dgm:pt modelId="{20CF3674-DD92-466B-AA4A-1520EC559BBB}" type="sibTrans" cxnId="{F0447EC8-1C3F-46CD-AF28-C80944FCCBDB}">
      <dgm:prSet/>
      <dgm:spPr/>
      <dgm:t>
        <a:bodyPr/>
        <a:lstStyle/>
        <a:p>
          <a:endParaRPr lang="zh-CN" altLang="en-US"/>
        </a:p>
      </dgm:t>
    </dgm:pt>
    <dgm:pt modelId="{E48037B8-3A5F-4849-92E4-86EE0E78DB8B}" type="pres">
      <dgm:prSet presAssocID="{0CB03BDA-4FF9-4EC3-87E4-204F3D97955E}" presName="matrix" presStyleCnt="0">
        <dgm:presLayoutVars>
          <dgm:chMax val="1"/>
          <dgm:dir/>
          <dgm:resizeHandles val="exact"/>
        </dgm:presLayoutVars>
      </dgm:prSet>
      <dgm:spPr/>
    </dgm:pt>
    <dgm:pt modelId="{BBCC2C75-4A4A-47B6-B9A1-71618EFCA39F}" type="pres">
      <dgm:prSet presAssocID="{0CB03BDA-4FF9-4EC3-87E4-204F3D97955E}" presName="axisShape" presStyleLbl="bgShp" presStyleIdx="0" presStyleCnt="1"/>
      <dgm:spPr/>
    </dgm:pt>
    <dgm:pt modelId="{59B4BD8B-56EE-471C-854A-F2560BA0915D}" type="pres">
      <dgm:prSet presAssocID="{0CB03BDA-4FF9-4EC3-87E4-204F3D97955E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8FFED06-ADF2-40CF-82AA-542B38DCEC4D}" type="pres">
      <dgm:prSet presAssocID="{0CB03BDA-4FF9-4EC3-87E4-204F3D97955E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2F575F6-F11D-45CE-9075-DABD13A431F2}" type="pres">
      <dgm:prSet presAssocID="{0CB03BDA-4FF9-4EC3-87E4-204F3D97955E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962429E-E49F-464E-A22A-CB75E96F1D18}" type="pres">
      <dgm:prSet presAssocID="{0CB03BDA-4FF9-4EC3-87E4-204F3D97955E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FB2A611-CCDD-4AFA-9ADD-31AE352F655F}" type="presOf" srcId="{015D1D41-5879-4491-A3F7-C12D30CAE6E9}" destId="{59B4BD8B-56EE-471C-854A-F2560BA0915D}" srcOrd="0" destOrd="0" presId="urn:microsoft.com/office/officeart/2005/8/layout/matrix2"/>
    <dgm:cxn modelId="{47EF311D-9897-49A2-92C5-28BFBFED5B88}" type="presOf" srcId="{0CB03BDA-4FF9-4EC3-87E4-204F3D97955E}" destId="{E48037B8-3A5F-4849-92E4-86EE0E78DB8B}" srcOrd="0" destOrd="0" presId="urn:microsoft.com/office/officeart/2005/8/layout/matrix2"/>
    <dgm:cxn modelId="{8771632E-29BB-44A5-B27C-6C852E5CBBF5}" srcId="{0CB03BDA-4FF9-4EC3-87E4-204F3D97955E}" destId="{A54379C3-1F6D-4B7C-88C3-DC6175E77DAE}" srcOrd="1" destOrd="0" parTransId="{7459242D-A216-44B2-BEE3-1750C135B7F2}" sibTransId="{C66502AA-13B5-4A05-9ECA-EDA59F67E4E0}"/>
    <dgm:cxn modelId="{AF839466-C315-4AD0-B209-446B536874D9}" srcId="{0CB03BDA-4FF9-4EC3-87E4-204F3D97955E}" destId="{015D1D41-5879-4491-A3F7-C12D30CAE6E9}" srcOrd="0" destOrd="0" parTransId="{B29B330B-0665-42D3-9782-9CFD3ABF120D}" sibTransId="{4AB61D0F-44CC-4F72-B221-C0AD2D9F6ACD}"/>
    <dgm:cxn modelId="{D014774F-438A-4EEA-AA8A-B53B649A9F14}" srcId="{0CB03BDA-4FF9-4EC3-87E4-204F3D97955E}" destId="{D867EFEF-EC90-4DE9-9CCE-3557560916A4}" srcOrd="2" destOrd="0" parTransId="{F8F3C257-C862-460B-8078-3A9EA39075C5}" sibTransId="{27A3DC18-AE0D-4D9E-98D5-907AE2E62FDE}"/>
    <dgm:cxn modelId="{AEEDDD7D-8BCC-479D-9AC9-6C0C1A9C4DC1}" type="presOf" srcId="{D867EFEF-EC90-4DE9-9CCE-3557560916A4}" destId="{72F575F6-F11D-45CE-9075-DABD13A431F2}" srcOrd="0" destOrd="0" presId="urn:microsoft.com/office/officeart/2005/8/layout/matrix2"/>
    <dgm:cxn modelId="{F0447EC8-1C3F-46CD-AF28-C80944FCCBDB}" srcId="{0CB03BDA-4FF9-4EC3-87E4-204F3D97955E}" destId="{99940CC4-529E-491E-9FB2-8644A7559C86}" srcOrd="3" destOrd="0" parTransId="{24778582-8491-4C8E-AFDF-60F7DCBA10A1}" sibTransId="{20CF3674-DD92-466B-AA4A-1520EC559BBB}"/>
    <dgm:cxn modelId="{DD6B5FD6-32AD-47EA-BFBC-9565BFF47917}" type="presOf" srcId="{99940CC4-529E-491E-9FB2-8644A7559C86}" destId="{1962429E-E49F-464E-A22A-CB75E96F1D18}" srcOrd="0" destOrd="0" presId="urn:microsoft.com/office/officeart/2005/8/layout/matrix2"/>
    <dgm:cxn modelId="{E8045DDA-FBA7-4B9E-912B-3EC21095A53C}" type="presOf" srcId="{A54379C3-1F6D-4B7C-88C3-DC6175E77DAE}" destId="{B8FFED06-ADF2-40CF-82AA-542B38DCEC4D}" srcOrd="0" destOrd="0" presId="urn:microsoft.com/office/officeart/2005/8/layout/matrix2"/>
    <dgm:cxn modelId="{67B507F6-F82D-431A-AAF3-EB817A3571B5}" type="presParOf" srcId="{E48037B8-3A5F-4849-92E4-86EE0E78DB8B}" destId="{BBCC2C75-4A4A-47B6-B9A1-71618EFCA39F}" srcOrd="0" destOrd="0" presId="urn:microsoft.com/office/officeart/2005/8/layout/matrix2"/>
    <dgm:cxn modelId="{3CC9260E-71BA-47FB-B057-52E86987D217}" type="presParOf" srcId="{E48037B8-3A5F-4849-92E4-86EE0E78DB8B}" destId="{59B4BD8B-56EE-471C-854A-F2560BA0915D}" srcOrd="1" destOrd="0" presId="urn:microsoft.com/office/officeart/2005/8/layout/matrix2"/>
    <dgm:cxn modelId="{00747657-1626-4E33-8226-E5D039BB2FF5}" type="presParOf" srcId="{E48037B8-3A5F-4849-92E4-86EE0E78DB8B}" destId="{B8FFED06-ADF2-40CF-82AA-542B38DCEC4D}" srcOrd="2" destOrd="0" presId="urn:microsoft.com/office/officeart/2005/8/layout/matrix2"/>
    <dgm:cxn modelId="{50282B7E-806D-450B-B016-A30A6E221045}" type="presParOf" srcId="{E48037B8-3A5F-4849-92E4-86EE0E78DB8B}" destId="{72F575F6-F11D-45CE-9075-DABD13A431F2}" srcOrd="3" destOrd="0" presId="urn:microsoft.com/office/officeart/2005/8/layout/matrix2"/>
    <dgm:cxn modelId="{0C63C0CF-8015-4F62-9102-954579901C4E}" type="presParOf" srcId="{E48037B8-3A5F-4849-92E4-86EE0E78DB8B}" destId="{1962429E-E49F-464E-A22A-CB75E96F1D1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172FBC-A6BE-4C1D-9037-1CB921D35DF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7F14C36-D001-47F7-94EE-9D2C92788A7C}">
      <dgm:prSet phldrT="[文本]"/>
      <dgm:spPr/>
      <dgm:t>
        <a:bodyPr/>
        <a:lstStyle/>
        <a:p>
          <a:r>
            <a:rPr lang="zh-CN" altLang="en-US" dirty="0"/>
            <a:t>小结</a:t>
          </a:r>
        </a:p>
      </dgm:t>
    </dgm:pt>
    <dgm:pt modelId="{7F511282-BA10-40EE-9725-ABE33C87A0DA}" type="parTrans" cxnId="{76FEC52E-7CD9-4682-AF74-68B833E9636A}">
      <dgm:prSet/>
      <dgm:spPr/>
      <dgm:t>
        <a:bodyPr/>
        <a:lstStyle/>
        <a:p>
          <a:endParaRPr lang="zh-CN" altLang="en-US"/>
        </a:p>
      </dgm:t>
    </dgm:pt>
    <dgm:pt modelId="{F3984018-FD4F-40A0-9885-A232FC1D363D}" type="sibTrans" cxnId="{76FEC52E-7CD9-4682-AF74-68B833E9636A}">
      <dgm:prSet/>
      <dgm:spPr/>
      <dgm:t>
        <a:bodyPr/>
        <a:lstStyle/>
        <a:p>
          <a:endParaRPr lang="zh-CN" altLang="en-US"/>
        </a:p>
      </dgm:t>
    </dgm:pt>
    <dgm:pt modelId="{59640D91-886D-4E12-BB45-ADFCE175C025}">
      <dgm:prSet phldrT="[文本]"/>
      <dgm:spPr/>
      <dgm:t>
        <a:bodyPr/>
        <a:lstStyle/>
        <a:p>
          <a:endParaRPr lang="zh-CN" altLang="en-US" dirty="0"/>
        </a:p>
      </dgm:t>
    </dgm:pt>
    <dgm:pt modelId="{FEBFB27C-F40F-43F3-9315-876F9D9569B0}" type="parTrans" cxnId="{30C4332D-46C3-4F32-B640-782E16D1431C}">
      <dgm:prSet/>
      <dgm:spPr/>
      <dgm:t>
        <a:bodyPr/>
        <a:lstStyle/>
        <a:p>
          <a:endParaRPr lang="zh-CN" altLang="en-US"/>
        </a:p>
      </dgm:t>
    </dgm:pt>
    <dgm:pt modelId="{B5FDEACB-6C7E-40F0-B0F9-49D80650B0ED}" type="sibTrans" cxnId="{30C4332D-46C3-4F32-B640-782E16D1431C}">
      <dgm:prSet/>
      <dgm:spPr/>
      <dgm:t>
        <a:bodyPr/>
        <a:lstStyle/>
        <a:p>
          <a:endParaRPr lang="zh-CN" altLang="en-US"/>
        </a:p>
      </dgm:t>
    </dgm:pt>
    <dgm:pt modelId="{544B1C0C-404F-4CEF-84D0-CD37A68E88DE}">
      <dgm:prSet phldrT="[文本]"/>
      <dgm:spPr/>
      <dgm:t>
        <a:bodyPr/>
        <a:lstStyle/>
        <a:p>
          <a:endParaRPr lang="zh-CN" altLang="en-US" dirty="0"/>
        </a:p>
      </dgm:t>
    </dgm:pt>
    <dgm:pt modelId="{F95019D3-7AF6-461D-9702-AED547E94472}" type="parTrans" cxnId="{9D7328C9-30B3-4C78-9B51-D67F50EE5F6B}">
      <dgm:prSet/>
      <dgm:spPr/>
      <dgm:t>
        <a:bodyPr/>
        <a:lstStyle/>
        <a:p>
          <a:endParaRPr lang="zh-CN" altLang="en-US"/>
        </a:p>
      </dgm:t>
    </dgm:pt>
    <dgm:pt modelId="{927B8E88-D04D-46C2-BD98-D70924CEECF3}" type="sibTrans" cxnId="{9D7328C9-30B3-4C78-9B51-D67F50EE5F6B}">
      <dgm:prSet/>
      <dgm:spPr/>
      <dgm:t>
        <a:bodyPr/>
        <a:lstStyle/>
        <a:p>
          <a:endParaRPr lang="zh-CN" altLang="en-US"/>
        </a:p>
      </dgm:t>
    </dgm:pt>
    <dgm:pt modelId="{29DB7211-45C0-4E16-A054-8BF3975635C9}">
      <dgm:prSet phldrT="[文本]"/>
      <dgm:spPr/>
      <dgm:t>
        <a:bodyPr/>
        <a:lstStyle/>
        <a:p>
          <a:endParaRPr lang="zh-CN" altLang="en-US" dirty="0"/>
        </a:p>
      </dgm:t>
    </dgm:pt>
    <dgm:pt modelId="{4708A147-05A8-4DEA-86F9-0CB63D2BF0A9}" type="parTrans" cxnId="{E632B1F6-2458-486D-9923-0653266FD619}">
      <dgm:prSet/>
      <dgm:spPr/>
      <dgm:t>
        <a:bodyPr/>
        <a:lstStyle/>
        <a:p>
          <a:endParaRPr lang="zh-CN" altLang="en-US"/>
        </a:p>
      </dgm:t>
    </dgm:pt>
    <dgm:pt modelId="{DEA19FAC-CA4B-4BD9-9808-73DA5F300CBC}" type="sibTrans" cxnId="{E632B1F6-2458-486D-9923-0653266FD619}">
      <dgm:prSet/>
      <dgm:spPr/>
      <dgm:t>
        <a:bodyPr/>
        <a:lstStyle/>
        <a:p>
          <a:endParaRPr lang="zh-CN" altLang="en-US"/>
        </a:p>
      </dgm:t>
    </dgm:pt>
    <dgm:pt modelId="{8A5B81B4-7E0E-48E7-9F97-0811F3F89AD9}">
      <dgm:prSet phldrT="[文本]"/>
      <dgm:spPr/>
      <dgm:t>
        <a:bodyPr/>
        <a:lstStyle/>
        <a:p>
          <a:endParaRPr lang="zh-CN" altLang="en-US" dirty="0"/>
        </a:p>
      </dgm:t>
    </dgm:pt>
    <dgm:pt modelId="{6B5EFE42-FD13-40D7-87D6-14CA39543736}" type="parTrans" cxnId="{B25E7250-8F49-42FF-AC9E-7D08E0ED6CE8}">
      <dgm:prSet/>
      <dgm:spPr/>
      <dgm:t>
        <a:bodyPr/>
        <a:lstStyle/>
        <a:p>
          <a:endParaRPr lang="zh-CN" altLang="en-US"/>
        </a:p>
      </dgm:t>
    </dgm:pt>
    <dgm:pt modelId="{B2B5BA66-F70F-4D05-8CD0-E7B5E8DA7C00}" type="sibTrans" cxnId="{B25E7250-8F49-42FF-AC9E-7D08E0ED6CE8}">
      <dgm:prSet/>
      <dgm:spPr/>
      <dgm:t>
        <a:bodyPr/>
        <a:lstStyle/>
        <a:p>
          <a:endParaRPr lang="zh-CN" altLang="en-US"/>
        </a:p>
      </dgm:t>
    </dgm:pt>
    <dgm:pt modelId="{52A355BF-82A3-4AA7-B541-96604A5C9411}" type="pres">
      <dgm:prSet presAssocID="{C2172FBC-A6BE-4C1D-9037-1CB921D35DF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8A70B23-AF76-492F-8158-6C2CE909E90C}" type="pres">
      <dgm:prSet presAssocID="{A7F14C36-D001-47F7-94EE-9D2C92788A7C}" presName="centerShape" presStyleLbl="node0" presStyleIdx="0" presStyleCnt="1"/>
      <dgm:spPr/>
    </dgm:pt>
    <dgm:pt modelId="{605ABD6D-07E1-4DCC-A798-7A29D1A418E5}" type="pres">
      <dgm:prSet presAssocID="{59640D91-886D-4E12-BB45-ADFCE175C025}" presName="node" presStyleLbl="node1" presStyleIdx="0" presStyleCnt="4">
        <dgm:presLayoutVars>
          <dgm:bulletEnabled val="1"/>
        </dgm:presLayoutVars>
      </dgm:prSet>
      <dgm:spPr/>
    </dgm:pt>
    <dgm:pt modelId="{DF010636-C1DC-4499-AD1E-E60B7106C9D1}" type="pres">
      <dgm:prSet presAssocID="{59640D91-886D-4E12-BB45-ADFCE175C025}" presName="dummy" presStyleCnt="0"/>
      <dgm:spPr/>
    </dgm:pt>
    <dgm:pt modelId="{13DD28D5-EA37-455F-8B62-8B858B956E82}" type="pres">
      <dgm:prSet presAssocID="{B5FDEACB-6C7E-40F0-B0F9-49D80650B0ED}" presName="sibTrans" presStyleLbl="sibTrans2D1" presStyleIdx="0" presStyleCnt="4"/>
      <dgm:spPr/>
    </dgm:pt>
    <dgm:pt modelId="{BF43B178-3AC3-411E-BB9E-92B036E9CEC9}" type="pres">
      <dgm:prSet presAssocID="{544B1C0C-404F-4CEF-84D0-CD37A68E88DE}" presName="node" presStyleLbl="node1" presStyleIdx="1" presStyleCnt="4">
        <dgm:presLayoutVars>
          <dgm:bulletEnabled val="1"/>
        </dgm:presLayoutVars>
      </dgm:prSet>
      <dgm:spPr/>
    </dgm:pt>
    <dgm:pt modelId="{95534200-133E-412F-9AED-CCF965F75918}" type="pres">
      <dgm:prSet presAssocID="{544B1C0C-404F-4CEF-84D0-CD37A68E88DE}" presName="dummy" presStyleCnt="0"/>
      <dgm:spPr/>
    </dgm:pt>
    <dgm:pt modelId="{541E7CCC-7338-4037-A2D5-3201619701D7}" type="pres">
      <dgm:prSet presAssocID="{927B8E88-D04D-46C2-BD98-D70924CEECF3}" presName="sibTrans" presStyleLbl="sibTrans2D1" presStyleIdx="1" presStyleCnt="4"/>
      <dgm:spPr/>
    </dgm:pt>
    <dgm:pt modelId="{A66B7B26-A4F3-409F-BA2C-5DDFD3DFDDCF}" type="pres">
      <dgm:prSet presAssocID="{29DB7211-45C0-4E16-A054-8BF3975635C9}" presName="node" presStyleLbl="node1" presStyleIdx="2" presStyleCnt="4">
        <dgm:presLayoutVars>
          <dgm:bulletEnabled val="1"/>
        </dgm:presLayoutVars>
      </dgm:prSet>
      <dgm:spPr/>
    </dgm:pt>
    <dgm:pt modelId="{F3E7BEF2-A0AA-4B84-9B2E-59FABACE4833}" type="pres">
      <dgm:prSet presAssocID="{29DB7211-45C0-4E16-A054-8BF3975635C9}" presName="dummy" presStyleCnt="0"/>
      <dgm:spPr/>
    </dgm:pt>
    <dgm:pt modelId="{06515E09-5927-42E0-B5E8-8F27CCE867E8}" type="pres">
      <dgm:prSet presAssocID="{DEA19FAC-CA4B-4BD9-9808-73DA5F300CBC}" presName="sibTrans" presStyleLbl="sibTrans2D1" presStyleIdx="2" presStyleCnt="4"/>
      <dgm:spPr/>
    </dgm:pt>
    <dgm:pt modelId="{A6274F7E-D73F-4415-B7D7-1087DE1A6BBE}" type="pres">
      <dgm:prSet presAssocID="{8A5B81B4-7E0E-48E7-9F97-0811F3F89AD9}" presName="node" presStyleLbl="node1" presStyleIdx="3" presStyleCnt="4">
        <dgm:presLayoutVars>
          <dgm:bulletEnabled val="1"/>
        </dgm:presLayoutVars>
      </dgm:prSet>
      <dgm:spPr/>
    </dgm:pt>
    <dgm:pt modelId="{51FC0E50-3FCE-4BF9-8EBA-B143E3D5DAA9}" type="pres">
      <dgm:prSet presAssocID="{8A5B81B4-7E0E-48E7-9F97-0811F3F89AD9}" presName="dummy" presStyleCnt="0"/>
      <dgm:spPr/>
    </dgm:pt>
    <dgm:pt modelId="{71AD206E-9890-4CF0-ABC1-EB31FA6553E9}" type="pres">
      <dgm:prSet presAssocID="{B2B5BA66-F70F-4D05-8CD0-E7B5E8DA7C00}" presName="sibTrans" presStyleLbl="sibTrans2D1" presStyleIdx="3" presStyleCnt="4"/>
      <dgm:spPr/>
    </dgm:pt>
  </dgm:ptLst>
  <dgm:cxnLst>
    <dgm:cxn modelId="{9EE7CB10-83F1-4E47-858B-F34BF936FA41}" type="presOf" srcId="{8A5B81B4-7E0E-48E7-9F97-0811F3F89AD9}" destId="{A6274F7E-D73F-4415-B7D7-1087DE1A6BBE}" srcOrd="0" destOrd="0" presId="urn:microsoft.com/office/officeart/2005/8/layout/radial6"/>
    <dgm:cxn modelId="{9B2BDA18-B469-4A27-8485-B285C2A14B9A}" type="presOf" srcId="{DEA19FAC-CA4B-4BD9-9808-73DA5F300CBC}" destId="{06515E09-5927-42E0-B5E8-8F27CCE867E8}" srcOrd="0" destOrd="0" presId="urn:microsoft.com/office/officeart/2005/8/layout/radial6"/>
    <dgm:cxn modelId="{C82AE81C-E95F-4ABF-95DC-2C8CEE71DC82}" type="presOf" srcId="{B2B5BA66-F70F-4D05-8CD0-E7B5E8DA7C00}" destId="{71AD206E-9890-4CF0-ABC1-EB31FA6553E9}" srcOrd="0" destOrd="0" presId="urn:microsoft.com/office/officeart/2005/8/layout/radial6"/>
    <dgm:cxn modelId="{DB0AAA20-AC0F-4C4C-BAFA-0CABA95B781C}" type="presOf" srcId="{59640D91-886D-4E12-BB45-ADFCE175C025}" destId="{605ABD6D-07E1-4DCC-A798-7A29D1A418E5}" srcOrd="0" destOrd="0" presId="urn:microsoft.com/office/officeart/2005/8/layout/radial6"/>
    <dgm:cxn modelId="{B6E3A32C-10E5-437C-9C69-BC8FC9960FB3}" type="presOf" srcId="{927B8E88-D04D-46C2-BD98-D70924CEECF3}" destId="{541E7CCC-7338-4037-A2D5-3201619701D7}" srcOrd="0" destOrd="0" presId="urn:microsoft.com/office/officeart/2005/8/layout/radial6"/>
    <dgm:cxn modelId="{30C4332D-46C3-4F32-B640-782E16D1431C}" srcId="{A7F14C36-D001-47F7-94EE-9D2C92788A7C}" destId="{59640D91-886D-4E12-BB45-ADFCE175C025}" srcOrd="0" destOrd="0" parTransId="{FEBFB27C-F40F-43F3-9315-876F9D9569B0}" sibTransId="{B5FDEACB-6C7E-40F0-B0F9-49D80650B0ED}"/>
    <dgm:cxn modelId="{76FEC52E-7CD9-4682-AF74-68B833E9636A}" srcId="{C2172FBC-A6BE-4C1D-9037-1CB921D35DFC}" destId="{A7F14C36-D001-47F7-94EE-9D2C92788A7C}" srcOrd="0" destOrd="0" parTransId="{7F511282-BA10-40EE-9725-ABE33C87A0DA}" sibTransId="{F3984018-FD4F-40A0-9885-A232FC1D363D}"/>
    <dgm:cxn modelId="{0DC5773C-68EC-43A4-902B-8D7F2E8A0779}" type="presOf" srcId="{544B1C0C-404F-4CEF-84D0-CD37A68E88DE}" destId="{BF43B178-3AC3-411E-BB9E-92B036E9CEC9}" srcOrd="0" destOrd="0" presId="urn:microsoft.com/office/officeart/2005/8/layout/radial6"/>
    <dgm:cxn modelId="{B25E7250-8F49-42FF-AC9E-7D08E0ED6CE8}" srcId="{A7F14C36-D001-47F7-94EE-9D2C92788A7C}" destId="{8A5B81B4-7E0E-48E7-9F97-0811F3F89AD9}" srcOrd="3" destOrd="0" parTransId="{6B5EFE42-FD13-40D7-87D6-14CA39543736}" sibTransId="{B2B5BA66-F70F-4D05-8CD0-E7B5E8DA7C00}"/>
    <dgm:cxn modelId="{E440D99A-FBA9-4C4B-8EA8-60B74209EE92}" type="presOf" srcId="{C2172FBC-A6BE-4C1D-9037-1CB921D35DFC}" destId="{52A355BF-82A3-4AA7-B541-96604A5C9411}" srcOrd="0" destOrd="0" presId="urn:microsoft.com/office/officeart/2005/8/layout/radial6"/>
    <dgm:cxn modelId="{9E9DA59C-9BFF-46AA-925E-710D738AD768}" type="presOf" srcId="{29DB7211-45C0-4E16-A054-8BF3975635C9}" destId="{A66B7B26-A4F3-409F-BA2C-5DDFD3DFDDCF}" srcOrd="0" destOrd="0" presId="urn:microsoft.com/office/officeart/2005/8/layout/radial6"/>
    <dgm:cxn modelId="{DDE014A7-DF2C-4F9B-8CEC-570A269B2D5A}" type="presOf" srcId="{A7F14C36-D001-47F7-94EE-9D2C92788A7C}" destId="{D8A70B23-AF76-492F-8158-6C2CE909E90C}" srcOrd="0" destOrd="0" presId="urn:microsoft.com/office/officeart/2005/8/layout/radial6"/>
    <dgm:cxn modelId="{C9E505A8-0270-421A-829F-4A593A6CD3EC}" type="presOf" srcId="{B5FDEACB-6C7E-40F0-B0F9-49D80650B0ED}" destId="{13DD28D5-EA37-455F-8B62-8B858B956E82}" srcOrd="0" destOrd="0" presId="urn:microsoft.com/office/officeart/2005/8/layout/radial6"/>
    <dgm:cxn modelId="{9D7328C9-30B3-4C78-9B51-D67F50EE5F6B}" srcId="{A7F14C36-D001-47F7-94EE-9D2C92788A7C}" destId="{544B1C0C-404F-4CEF-84D0-CD37A68E88DE}" srcOrd="1" destOrd="0" parTransId="{F95019D3-7AF6-461D-9702-AED547E94472}" sibTransId="{927B8E88-D04D-46C2-BD98-D70924CEECF3}"/>
    <dgm:cxn modelId="{E632B1F6-2458-486D-9923-0653266FD619}" srcId="{A7F14C36-D001-47F7-94EE-9D2C92788A7C}" destId="{29DB7211-45C0-4E16-A054-8BF3975635C9}" srcOrd="2" destOrd="0" parTransId="{4708A147-05A8-4DEA-86F9-0CB63D2BF0A9}" sibTransId="{DEA19FAC-CA4B-4BD9-9808-73DA5F300CBC}"/>
    <dgm:cxn modelId="{08976CCA-C2F8-46A1-AA1C-5F505DAA83E5}" type="presParOf" srcId="{52A355BF-82A3-4AA7-B541-96604A5C9411}" destId="{D8A70B23-AF76-492F-8158-6C2CE909E90C}" srcOrd="0" destOrd="0" presId="urn:microsoft.com/office/officeart/2005/8/layout/radial6"/>
    <dgm:cxn modelId="{2E52ABF3-DA9E-4CBE-B4B3-B3F3EE6B7B84}" type="presParOf" srcId="{52A355BF-82A3-4AA7-B541-96604A5C9411}" destId="{605ABD6D-07E1-4DCC-A798-7A29D1A418E5}" srcOrd="1" destOrd="0" presId="urn:microsoft.com/office/officeart/2005/8/layout/radial6"/>
    <dgm:cxn modelId="{4DE0F674-FA6E-4792-81CE-9669C0C1B995}" type="presParOf" srcId="{52A355BF-82A3-4AA7-B541-96604A5C9411}" destId="{DF010636-C1DC-4499-AD1E-E60B7106C9D1}" srcOrd="2" destOrd="0" presId="urn:microsoft.com/office/officeart/2005/8/layout/radial6"/>
    <dgm:cxn modelId="{3EAEF62B-93AD-4D5F-AB7E-9CBE0C597511}" type="presParOf" srcId="{52A355BF-82A3-4AA7-B541-96604A5C9411}" destId="{13DD28D5-EA37-455F-8B62-8B858B956E82}" srcOrd="3" destOrd="0" presId="urn:microsoft.com/office/officeart/2005/8/layout/radial6"/>
    <dgm:cxn modelId="{93A01051-8668-4FAC-AE84-E4A3ADF22EB0}" type="presParOf" srcId="{52A355BF-82A3-4AA7-B541-96604A5C9411}" destId="{BF43B178-3AC3-411E-BB9E-92B036E9CEC9}" srcOrd="4" destOrd="0" presId="urn:microsoft.com/office/officeart/2005/8/layout/radial6"/>
    <dgm:cxn modelId="{6DB46805-C840-45D4-B43D-A4658EBB5428}" type="presParOf" srcId="{52A355BF-82A3-4AA7-B541-96604A5C9411}" destId="{95534200-133E-412F-9AED-CCF965F75918}" srcOrd="5" destOrd="0" presId="urn:microsoft.com/office/officeart/2005/8/layout/radial6"/>
    <dgm:cxn modelId="{CDF132CC-1CDA-4016-B1A1-00CB7910C11F}" type="presParOf" srcId="{52A355BF-82A3-4AA7-B541-96604A5C9411}" destId="{541E7CCC-7338-4037-A2D5-3201619701D7}" srcOrd="6" destOrd="0" presId="urn:microsoft.com/office/officeart/2005/8/layout/radial6"/>
    <dgm:cxn modelId="{C40F0BF7-60DF-4D69-98D2-D5004FF60F82}" type="presParOf" srcId="{52A355BF-82A3-4AA7-B541-96604A5C9411}" destId="{A66B7B26-A4F3-409F-BA2C-5DDFD3DFDDCF}" srcOrd="7" destOrd="0" presId="urn:microsoft.com/office/officeart/2005/8/layout/radial6"/>
    <dgm:cxn modelId="{57DA3B26-2C36-4E93-A960-489C4887F00E}" type="presParOf" srcId="{52A355BF-82A3-4AA7-B541-96604A5C9411}" destId="{F3E7BEF2-A0AA-4B84-9B2E-59FABACE4833}" srcOrd="8" destOrd="0" presId="urn:microsoft.com/office/officeart/2005/8/layout/radial6"/>
    <dgm:cxn modelId="{FFC4345D-CA2D-47A1-9E30-62CC9E68EF58}" type="presParOf" srcId="{52A355BF-82A3-4AA7-B541-96604A5C9411}" destId="{06515E09-5927-42E0-B5E8-8F27CCE867E8}" srcOrd="9" destOrd="0" presId="urn:microsoft.com/office/officeart/2005/8/layout/radial6"/>
    <dgm:cxn modelId="{F731C5BA-3572-4CC9-9C53-BA1D79A6995E}" type="presParOf" srcId="{52A355BF-82A3-4AA7-B541-96604A5C9411}" destId="{A6274F7E-D73F-4415-B7D7-1087DE1A6BBE}" srcOrd="10" destOrd="0" presId="urn:microsoft.com/office/officeart/2005/8/layout/radial6"/>
    <dgm:cxn modelId="{E7F5D1D6-092F-4AC0-91F2-0F6FAF095FA2}" type="presParOf" srcId="{52A355BF-82A3-4AA7-B541-96604A5C9411}" destId="{51FC0E50-3FCE-4BF9-8EBA-B143E3D5DAA9}" srcOrd="11" destOrd="0" presId="urn:microsoft.com/office/officeart/2005/8/layout/radial6"/>
    <dgm:cxn modelId="{0DDDC41F-4829-4ED6-85DE-9A8BE960325F}" type="presParOf" srcId="{52A355BF-82A3-4AA7-B541-96604A5C9411}" destId="{71AD206E-9890-4CF0-ABC1-EB31FA6553E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C2C75-4A4A-47B6-B9A1-71618EFCA39F}">
      <dsp:nvSpPr>
        <dsp:cNvPr id="0" name=""/>
        <dsp:cNvSpPr/>
      </dsp:nvSpPr>
      <dsp:spPr>
        <a:xfrm>
          <a:off x="1354666" y="0"/>
          <a:ext cx="5418667" cy="541866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B4BD8B-56EE-471C-854A-F2560BA0915D}">
      <dsp:nvSpPr>
        <dsp:cNvPr id="0" name=""/>
        <dsp:cNvSpPr/>
      </dsp:nvSpPr>
      <dsp:spPr>
        <a:xfrm>
          <a:off x="1706879" y="352213"/>
          <a:ext cx="2167466" cy="216746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>
              <a:latin typeface="华文彩云" panose="02010800040101010101" pitchFamily="2" charset="-122"/>
              <a:ea typeface="华文彩云" panose="02010800040101010101" pitchFamily="2" charset="-122"/>
            </a:rPr>
            <a:t>真</a:t>
          </a:r>
        </a:p>
      </dsp:txBody>
      <dsp:txXfrm>
        <a:off x="1812686" y="458020"/>
        <a:ext cx="1955852" cy="1955852"/>
      </dsp:txXfrm>
    </dsp:sp>
    <dsp:sp modelId="{B8FFED06-ADF2-40CF-82AA-542B38DCEC4D}">
      <dsp:nvSpPr>
        <dsp:cNvPr id="0" name=""/>
        <dsp:cNvSpPr/>
      </dsp:nvSpPr>
      <dsp:spPr>
        <a:xfrm>
          <a:off x="4253653" y="352213"/>
          <a:ext cx="2167466" cy="216746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132182"/>
                <a:satOff val="-6712"/>
                <a:lumOff val="9873"/>
                <a:alphaOff val="0"/>
                <a:tint val="60000"/>
                <a:lumMod val="110000"/>
              </a:schemeClr>
            </a:gs>
            <a:gs pos="100000">
              <a:schemeClr val="accent2">
                <a:shade val="80000"/>
                <a:hueOff val="132182"/>
                <a:satOff val="-6712"/>
                <a:lumOff val="9873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>
              <a:latin typeface="华文彩云" panose="02010800040101010101" pitchFamily="2" charset="-122"/>
              <a:ea typeface="华文彩云" panose="02010800040101010101" pitchFamily="2" charset="-122"/>
            </a:rPr>
            <a:t>题</a:t>
          </a:r>
        </a:p>
      </dsp:txBody>
      <dsp:txXfrm>
        <a:off x="4359460" y="458020"/>
        <a:ext cx="1955852" cy="1955852"/>
      </dsp:txXfrm>
    </dsp:sp>
    <dsp:sp modelId="{72F575F6-F11D-45CE-9075-DABD13A431F2}">
      <dsp:nvSpPr>
        <dsp:cNvPr id="0" name=""/>
        <dsp:cNvSpPr/>
      </dsp:nvSpPr>
      <dsp:spPr>
        <a:xfrm>
          <a:off x="1706879" y="2898986"/>
          <a:ext cx="2167466" cy="216746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264365"/>
                <a:satOff val="-13423"/>
                <a:lumOff val="19747"/>
                <a:alphaOff val="0"/>
                <a:tint val="60000"/>
                <a:lumMod val="110000"/>
              </a:schemeClr>
            </a:gs>
            <a:gs pos="100000">
              <a:schemeClr val="accent2">
                <a:shade val="80000"/>
                <a:hueOff val="264365"/>
                <a:satOff val="-13423"/>
                <a:lumOff val="19747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>
              <a:latin typeface="华文彩云" panose="02010800040101010101" pitchFamily="2" charset="-122"/>
              <a:ea typeface="华文彩云" panose="02010800040101010101" pitchFamily="2" charset="-122"/>
            </a:rPr>
            <a:t>赏</a:t>
          </a:r>
        </a:p>
      </dsp:txBody>
      <dsp:txXfrm>
        <a:off x="1812686" y="3004793"/>
        <a:ext cx="1955852" cy="1955852"/>
      </dsp:txXfrm>
    </dsp:sp>
    <dsp:sp modelId="{1962429E-E49F-464E-A22A-CB75E96F1D18}">
      <dsp:nvSpPr>
        <dsp:cNvPr id="0" name=""/>
        <dsp:cNvSpPr/>
      </dsp:nvSpPr>
      <dsp:spPr>
        <a:xfrm>
          <a:off x="4253653" y="2898986"/>
          <a:ext cx="2167466" cy="216746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396547"/>
                <a:satOff val="-20135"/>
                <a:lumOff val="29620"/>
                <a:alphaOff val="0"/>
                <a:tint val="60000"/>
                <a:lumMod val="110000"/>
              </a:schemeClr>
            </a:gs>
            <a:gs pos="100000">
              <a:schemeClr val="accent2">
                <a:shade val="80000"/>
                <a:hueOff val="396547"/>
                <a:satOff val="-20135"/>
                <a:lumOff val="2962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>
              <a:latin typeface="华文彩云" panose="02010800040101010101" pitchFamily="2" charset="-122"/>
              <a:ea typeface="华文彩云" panose="02010800040101010101" pitchFamily="2" charset="-122"/>
            </a:rPr>
            <a:t>析</a:t>
          </a:r>
        </a:p>
      </dsp:txBody>
      <dsp:txXfrm>
        <a:off x="4359460" y="3004793"/>
        <a:ext cx="1955852" cy="1955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D206E-9890-4CF0-ABC1-EB31FA6553E9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15E09-5927-42E0-B5E8-8F27CCE867E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E7CCC-7338-4037-A2D5-3201619701D7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D28D5-EA37-455F-8B62-8B858B956E82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A70B23-AF76-492F-8158-6C2CE909E90C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800" kern="1200" dirty="0"/>
            <a:t>小结</a:t>
          </a:r>
        </a:p>
      </dsp:txBody>
      <dsp:txXfrm>
        <a:off x="3385569" y="2030903"/>
        <a:ext cx="1356860" cy="1356860"/>
      </dsp:txXfrm>
    </dsp:sp>
    <dsp:sp modelId="{605ABD6D-07E1-4DCC-A798-7A29D1A418E5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4600" kern="1200" dirty="0"/>
        </a:p>
      </dsp:txBody>
      <dsp:txXfrm>
        <a:off x="3589098" y="199168"/>
        <a:ext cx="949803" cy="949803"/>
      </dsp:txXfrm>
    </dsp:sp>
    <dsp:sp modelId="{BF43B178-3AC3-411E-BB9E-92B036E9CEC9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4600" kern="1200" dirty="0"/>
        </a:p>
      </dsp:txBody>
      <dsp:txXfrm>
        <a:off x="5624361" y="2234431"/>
        <a:ext cx="949803" cy="949803"/>
      </dsp:txXfrm>
    </dsp:sp>
    <dsp:sp modelId="{A66B7B26-A4F3-409F-BA2C-5DDFD3DFDDCF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4600" kern="1200" dirty="0"/>
        </a:p>
      </dsp:txBody>
      <dsp:txXfrm>
        <a:off x="3589098" y="4269695"/>
        <a:ext cx="949803" cy="949803"/>
      </dsp:txXfrm>
    </dsp:sp>
    <dsp:sp modelId="{A6274F7E-D73F-4415-B7D7-1087DE1A6BBE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4600" kern="1200" dirty="0"/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40EAABB-04FC-4B62-83CF-683B905F28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26E236D-F33F-4D9D-AABE-509A945B59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E40B5-F043-4BFD-B860-873AD52C7481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C8A8F3-576A-4716-B747-0561B88CB0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4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8AD0DF2-A36E-4C13-ACF2-D5272A330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4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F7E99-766F-4122-8D0D-53CCC83D31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97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F48CB-BF54-4E31-AD1C-589343891F63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D8DB-FEF3-4B0A-8492-40A5610A71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157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D8DB-FEF3-4B0A-8492-40A5610A713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16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D8DB-FEF3-4B0A-8492-40A5610A713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453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D8DB-FEF3-4B0A-8492-40A5610A713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267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D8DB-FEF3-4B0A-8492-40A5610A713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97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72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37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70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91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14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89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78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68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9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688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800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258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49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05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70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454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22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D6FC64-404E-4854-853A-A195C0F285C5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C14FFD4-5F1D-4816-8B48-DECDFCB8D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4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emf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5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A7A505E7-5F34-4A32-AA66-C6EFBA4C4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1" y="2565401"/>
            <a:ext cx="26463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zh-CN" altLang="en-US" sz="4800">
                <a:latin typeface="宋体" panose="02010600030101010101" pitchFamily="2" charset="-122"/>
                <a:ea typeface="宋体" panose="02010600030101010101" pitchFamily="2" charset="-122"/>
              </a:rPr>
              <a:t>数学交流</a:t>
            </a:r>
          </a:p>
        </p:txBody>
      </p:sp>
      <p:pic>
        <p:nvPicPr>
          <p:cNvPr id="15363" name="Picture 4" descr="教学展示展牌 拷贝">
            <a:extLst>
              <a:ext uri="{FF2B5EF4-FFF2-40B4-BE49-F238E27FC236}">
                <a16:creationId xmlns:a16="http://schemas.microsoft.com/office/drawing/2014/main" id="{DE81A6E4-D347-44A9-AFE7-4532DCB376E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29" r="12115"/>
          <a:stretch>
            <a:fillRect/>
          </a:stretch>
        </p:blipFill>
        <p:spPr bwMode="auto">
          <a:xfrm>
            <a:off x="0" y="-412750"/>
            <a:ext cx="12192000" cy="727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3">
            <a:extLst>
              <a:ext uri="{FF2B5EF4-FFF2-40B4-BE49-F238E27FC236}">
                <a16:creationId xmlns:a16="http://schemas.microsoft.com/office/drawing/2014/main" id="{5C9FE027-6844-48CB-A121-4D2BB78CD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5882" y="2226113"/>
            <a:ext cx="38924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中考专题复习之五</a:t>
            </a:r>
          </a:p>
        </p:txBody>
      </p:sp>
      <p:sp>
        <p:nvSpPr>
          <p:cNvPr id="15365" name="文本框 4">
            <a:extLst>
              <a:ext uri="{FF2B5EF4-FFF2-40B4-BE49-F238E27FC236}">
                <a16:creationId xmlns:a16="http://schemas.microsoft.com/office/drawing/2014/main" id="{BE80235A-B729-41BA-8F26-0FE183EA5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353" y="4342002"/>
            <a:ext cx="3433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新华中学   阎志敏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6ED3505-B587-49DA-BFA0-8508FE9EC698}"/>
              </a:ext>
            </a:extLst>
          </p:cNvPr>
          <p:cNvSpPr txBox="1"/>
          <p:nvPr/>
        </p:nvSpPr>
        <p:spPr>
          <a:xfrm>
            <a:off x="7012603" y="3462337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中考第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题选讲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教学展示展牌 拷贝">
            <a:extLst>
              <a:ext uri="{FF2B5EF4-FFF2-40B4-BE49-F238E27FC236}">
                <a16:creationId xmlns:a16="http://schemas.microsoft.com/office/drawing/2014/main" id="{9423F010-A7C7-43EE-A119-3B62DF085C4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29" r="12115"/>
          <a:stretch>
            <a:fillRect/>
          </a:stretch>
        </p:blipFill>
        <p:spPr bwMode="auto">
          <a:xfrm>
            <a:off x="0" y="-412750"/>
            <a:ext cx="12192000" cy="727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3292E60-B487-4673-83A3-3B37EB373D7B}"/>
              </a:ext>
            </a:extLst>
          </p:cNvPr>
          <p:cNvSpPr/>
          <p:nvPr/>
        </p:nvSpPr>
        <p:spPr>
          <a:xfrm>
            <a:off x="1788160" y="1835835"/>
            <a:ext cx="897128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从历年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天津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中考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题来看，大部分为平面几何问题，而这些问题中，大多的研究对象是特殊图形。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在八年级上册第十三章《轴对称》中研究了特殊三角形——等腰三角形及更特殊的等边三角形、等腰直角三角形；八年级下册第十七章《勾股定理》中又进一步深化研究了直角三角形的三边关系；第十八章《平行四边形》中研究了特殊四边形——矩形、菱形以及最特殊的正方形；九年级上册第二十四章《圆》中研究了中心对称图形以及特殊图形之间的关系，下册第二十八章《锐角三角函数》研究了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利用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特殊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直角三角形三边关系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解决一般性三角形边长关系问题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. </a:t>
            </a:r>
            <a:endParaRPr lang="zh-CN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523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793A17D6-0473-4313-9011-6392B13F7C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8982" y="599818"/>
            <a:ext cx="10739795" cy="565836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58D6FBB-59F1-42C0-9404-D01F953C1989}"/>
              </a:ext>
            </a:extLst>
          </p:cNvPr>
          <p:cNvSpPr txBox="1"/>
          <p:nvPr/>
        </p:nvSpPr>
        <p:spPr>
          <a:xfrm>
            <a:off x="1182925" y="219962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等角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F3C8E18-A11D-4D3C-BA6E-D39B954E8A7D}"/>
              </a:ext>
            </a:extLst>
          </p:cNvPr>
          <p:cNvSpPr txBox="1"/>
          <p:nvPr/>
        </p:nvSpPr>
        <p:spPr>
          <a:xfrm>
            <a:off x="6868160" y="16256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AF176E-9CEB-4270-A6ED-88497CB2516E}"/>
              </a:ext>
            </a:extLst>
          </p:cNvPr>
          <p:cNvSpPr txBox="1"/>
          <p:nvPr/>
        </p:nvSpPr>
        <p:spPr>
          <a:xfrm>
            <a:off x="3616960" y="16052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04D2D4-76A6-468D-8A4B-AE878BD3C208}"/>
              </a:ext>
            </a:extLst>
          </p:cNvPr>
          <p:cNvSpPr txBox="1"/>
          <p:nvPr/>
        </p:nvSpPr>
        <p:spPr>
          <a:xfrm>
            <a:off x="1146521" y="333750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顶角平分线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C6A033-4FE7-4940-878A-32B8492B8B70}"/>
              </a:ext>
            </a:extLst>
          </p:cNvPr>
          <p:cNvSpPr txBox="1"/>
          <p:nvPr/>
        </p:nvSpPr>
        <p:spPr>
          <a:xfrm>
            <a:off x="6660594" y="276846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底边中线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6C07C3-9E73-4949-BE38-61B439EDC665}"/>
              </a:ext>
            </a:extLst>
          </p:cNvPr>
          <p:cNvSpPr txBox="1"/>
          <p:nvPr/>
        </p:nvSpPr>
        <p:spPr>
          <a:xfrm>
            <a:off x="9098994" y="274818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底边高线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5F1952-7E31-44AA-880B-E79F3A46C9AE}"/>
              </a:ext>
            </a:extLst>
          </p:cNvPr>
          <p:cNvSpPr txBox="1"/>
          <p:nvPr/>
        </p:nvSpPr>
        <p:spPr>
          <a:xfrm>
            <a:off x="3246834" y="393180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轴对称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18C0F71-7C10-455E-A39D-28394CC299ED}"/>
              </a:ext>
            </a:extLst>
          </p:cNvPr>
          <p:cNvSpPr txBox="1"/>
          <p:nvPr/>
        </p:nvSpPr>
        <p:spPr>
          <a:xfrm>
            <a:off x="2052320" y="510032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C161BBB-1CAD-402F-A3DE-21146B8CD616}"/>
              </a:ext>
            </a:extLst>
          </p:cNvPr>
          <p:cNvSpPr txBox="1"/>
          <p:nvPr/>
        </p:nvSpPr>
        <p:spPr>
          <a:xfrm>
            <a:off x="1950720" y="56641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两角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94A78A7-0437-48E3-AB84-76501DF03805}"/>
              </a:ext>
            </a:extLst>
          </p:cNvPr>
          <p:cNvSpPr txBox="1"/>
          <p:nvPr/>
        </p:nvSpPr>
        <p:spPr>
          <a:xfrm>
            <a:off x="9304773" y="565402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等边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84BBAE2-4987-46AB-9042-10719DA0B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01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9D008DB-7528-4C65-AFE1-53DCDC22BD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105" y="655796"/>
            <a:ext cx="8146415" cy="407320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13DC068-57D5-42BC-9F07-0518D38211C8}"/>
              </a:ext>
            </a:extLst>
          </p:cNvPr>
          <p:cNvSpPr txBox="1"/>
          <p:nvPr/>
        </p:nvSpPr>
        <p:spPr>
          <a:xfrm>
            <a:off x="3749040" y="174752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361DDF8-BBB4-4682-AD67-B36D56C133BA}"/>
              </a:ext>
            </a:extLst>
          </p:cNvPr>
          <p:cNvSpPr txBox="1"/>
          <p:nvPr/>
        </p:nvSpPr>
        <p:spPr>
          <a:xfrm>
            <a:off x="5675074" y="174752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C81DF7D-8489-49E7-A2E4-249030CCAE66}"/>
              </a:ext>
            </a:extLst>
          </p:cNvPr>
          <p:cNvSpPr txBox="1"/>
          <p:nvPr/>
        </p:nvSpPr>
        <p:spPr>
          <a:xfrm>
            <a:off x="7975600" y="179832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60°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5FFF779-AB6C-43F2-8630-FD8F997F7263}"/>
              </a:ext>
            </a:extLst>
          </p:cNvPr>
          <p:cNvSpPr txBox="1"/>
          <p:nvPr/>
        </p:nvSpPr>
        <p:spPr>
          <a:xfrm>
            <a:off x="3118098" y="238250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轴对称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09939A-5846-4B91-966E-80E97A2FA744}"/>
              </a:ext>
            </a:extLst>
          </p:cNvPr>
          <p:cNvSpPr txBox="1"/>
          <p:nvPr/>
        </p:nvSpPr>
        <p:spPr>
          <a:xfrm>
            <a:off x="5506720" y="237204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3813F90-58F5-4EE2-B8DB-8632F7AC629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9697" y="4729004"/>
            <a:ext cx="6392543" cy="112877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4A1EB77-3F2D-46A6-9DCE-6A26A3B466DE}"/>
              </a:ext>
            </a:extLst>
          </p:cNvPr>
          <p:cNvSpPr txBox="1"/>
          <p:nvPr/>
        </p:nvSpPr>
        <p:spPr>
          <a:xfrm>
            <a:off x="1960880" y="358576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78704FC-F952-4853-9F89-AB595E0B05B5}"/>
              </a:ext>
            </a:extLst>
          </p:cNvPr>
          <p:cNvSpPr txBox="1"/>
          <p:nvPr/>
        </p:nvSpPr>
        <p:spPr>
          <a:xfrm>
            <a:off x="3423920" y="413241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60°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4879F4-3B9E-4BD2-8D56-D033955152E7}"/>
              </a:ext>
            </a:extLst>
          </p:cNvPr>
          <p:cNvSpPr txBox="1"/>
          <p:nvPr/>
        </p:nvSpPr>
        <p:spPr>
          <a:xfrm>
            <a:off x="3344555" y="469462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60°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E801B3-59EE-4E69-AD8C-23DDF8FDCB22}"/>
              </a:ext>
            </a:extLst>
          </p:cNvPr>
          <p:cNvSpPr txBox="1"/>
          <p:nvPr/>
        </p:nvSpPr>
        <p:spPr>
          <a:xfrm>
            <a:off x="4043442" y="531258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126BE2F-D6B9-4887-83D9-EE8CA9D0A1FB}"/>
              </a:ext>
            </a:extLst>
          </p:cNvPr>
          <p:cNvSpPr txBox="1"/>
          <p:nvPr/>
        </p:nvSpPr>
        <p:spPr>
          <a:xfrm>
            <a:off x="3118098" y="527404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60°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D2BF8BD-8D06-4DDD-B2F6-64B9EBB61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E591D7D-E773-49E3-9EF5-E568A43D693F}"/>
              </a:ext>
            </a:extLst>
          </p:cNvPr>
          <p:cNvSpPr txBox="1"/>
          <p:nvPr/>
        </p:nvSpPr>
        <p:spPr>
          <a:xfrm>
            <a:off x="7219501" y="2440714"/>
            <a:ext cx="425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③等边三角形也有           性质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000" u="sng" dirty="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9A5AF7C-8BE7-4C5E-A8F9-AF98FE7C50EA}"/>
              </a:ext>
            </a:extLst>
          </p:cNvPr>
          <p:cNvCxnSpPr/>
          <p:nvPr/>
        </p:nvCxnSpPr>
        <p:spPr>
          <a:xfrm>
            <a:off x="9335386" y="2801633"/>
            <a:ext cx="13291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1FBF5872-187D-49D9-A2AA-B8A60F58E782}"/>
              </a:ext>
            </a:extLst>
          </p:cNvPr>
          <p:cNvSpPr txBox="1"/>
          <p:nvPr/>
        </p:nvSpPr>
        <p:spPr>
          <a:xfrm>
            <a:off x="9189482" y="2351722"/>
            <a:ext cx="171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三线合一 </a:t>
            </a:r>
          </a:p>
        </p:txBody>
      </p:sp>
    </p:spTree>
    <p:extLst>
      <p:ext uri="{BB962C8B-B14F-4D97-AF65-F5344CB8AC3E}">
        <p14:creationId xmlns:p14="http://schemas.microsoft.com/office/powerpoint/2010/main" val="235522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A1202DD-3B52-4D23-9574-5C07F6C737E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4189" y="2964728"/>
            <a:ext cx="1685290" cy="28773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5A967BE-4B0D-4DCB-B82F-7990710E14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562" y="683350"/>
            <a:ext cx="6639878" cy="54912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71A7EA6-D55D-4631-AC64-BAF14E7C1DB8}"/>
              </a:ext>
            </a:extLst>
          </p:cNvPr>
          <p:cNvSpPr txBox="1"/>
          <p:nvPr/>
        </p:nvSpPr>
        <p:spPr>
          <a:xfrm>
            <a:off x="3667760" y="163576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互余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BEEF28-74F5-4EBB-A348-0DABD241E5F0}"/>
              </a:ext>
            </a:extLst>
          </p:cNvPr>
          <p:cNvSpPr txBox="1"/>
          <p:nvPr/>
        </p:nvSpPr>
        <p:spPr>
          <a:xfrm>
            <a:off x="4866640" y="223010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斜边的一半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5732795-62A5-430A-9BEB-DE4F92450122}"/>
              </a:ext>
            </a:extLst>
          </p:cNvPr>
          <p:cNvSpPr txBox="1"/>
          <p:nvPr/>
        </p:nvSpPr>
        <p:spPr>
          <a:xfrm>
            <a:off x="5344160" y="278004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斜边的平方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8A0FD1-07BB-40E0-AAB8-8B2BB1FF2B0B}"/>
              </a:ext>
            </a:extLst>
          </p:cNvPr>
          <p:cNvSpPr txBox="1"/>
          <p:nvPr/>
        </p:nvSpPr>
        <p:spPr>
          <a:xfrm>
            <a:off x="5116145" y="333306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一半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666CCF1-EC3E-4BA1-90CC-DEC421747E5C}"/>
              </a:ext>
            </a:extLst>
          </p:cNvPr>
          <p:cNvSpPr txBox="1"/>
          <p:nvPr/>
        </p:nvSpPr>
        <p:spPr>
          <a:xfrm>
            <a:off x="2875280" y="447546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58CDD4-A2B8-4FC4-9F38-A8ED66CA85A9}"/>
              </a:ext>
            </a:extLst>
          </p:cNvPr>
          <p:cNvSpPr txBox="1"/>
          <p:nvPr/>
        </p:nvSpPr>
        <p:spPr>
          <a:xfrm>
            <a:off x="2682825" y="506344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互余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A112BE-A9E0-4DFD-8C89-3AC65F14DA6F}"/>
              </a:ext>
            </a:extLst>
          </p:cNvPr>
          <p:cNvSpPr txBox="1"/>
          <p:nvPr/>
        </p:nvSpPr>
        <p:spPr>
          <a:xfrm>
            <a:off x="3403967" y="548054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第三边的平方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E5FBFE8-5501-4CE5-8147-0A50DBE43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90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AAC09F68-ED02-4047-B036-D2CF6EF9B2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9389" y="815697"/>
            <a:ext cx="10377251" cy="336025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6A5023B-050A-4155-AFAD-6F87CC0B7E04}"/>
              </a:ext>
            </a:extLst>
          </p:cNvPr>
          <p:cNvSpPr txBox="1"/>
          <p:nvPr/>
        </p:nvSpPr>
        <p:spPr>
          <a:xfrm>
            <a:off x="3434080" y="12700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0312A5-9EB1-492F-A767-9E6A4DDF7893}"/>
              </a:ext>
            </a:extLst>
          </p:cNvPr>
          <p:cNvSpPr txBox="1"/>
          <p:nvPr/>
        </p:nvSpPr>
        <p:spPr>
          <a:xfrm>
            <a:off x="3434079" y="184024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05F280-2065-47FA-A080-C1A094F6D890}"/>
              </a:ext>
            </a:extLst>
          </p:cNvPr>
          <p:cNvSpPr txBox="1"/>
          <p:nvPr/>
        </p:nvSpPr>
        <p:spPr>
          <a:xfrm>
            <a:off x="2875280" y="24276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603843-C7C4-4B83-BCF2-D59FD43AC0FA}"/>
              </a:ext>
            </a:extLst>
          </p:cNvPr>
          <p:cNvSpPr txBox="1"/>
          <p:nvPr/>
        </p:nvSpPr>
        <p:spPr>
          <a:xfrm>
            <a:off x="5974080" y="24463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D4B9C3-7C6A-4178-836A-6FA47E0D525F}"/>
              </a:ext>
            </a:extLst>
          </p:cNvPr>
          <p:cNvSpPr txBox="1"/>
          <p:nvPr/>
        </p:nvSpPr>
        <p:spPr>
          <a:xfrm>
            <a:off x="8535829" y="248856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5CF3B1-013E-491F-AC31-FE2A96C9602E}"/>
              </a:ext>
            </a:extLst>
          </p:cNvPr>
          <p:cNvSpPr txBox="1"/>
          <p:nvPr/>
        </p:nvSpPr>
        <p:spPr>
          <a:xfrm>
            <a:off x="2551588" y="298987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互相垂直平分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55FC02-C731-4FDC-B725-4F2C8CA66963}"/>
              </a:ext>
            </a:extLst>
          </p:cNvPr>
          <p:cNvSpPr txBox="1"/>
          <p:nvPr/>
        </p:nvSpPr>
        <p:spPr>
          <a:xfrm>
            <a:off x="5550005" y="301875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F3164CB-2466-4ED3-B87A-B02B51409975}"/>
              </a:ext>
            </a:extLst>
          </p:cNvPr>
          <p:cNvSpPr txBox="1"/>
          <p:nvPr/>
        </p:nvSpPr>
        <p:spPr>
          <a:xfrm>
            <a:off x="8697516" y="299146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平分一组对角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055A6C1-89FE-41C8-873F-55F03827B8E4}"/>
              </a:ext>
            </a:extLst>
          </p:cNvPr>
          <p:cNvSpPr txBox="1"/>
          <p:nvPr/>
        </p:nvSpPr>
        <p:spPr>
          <a:xfrm>
            <a:off x="2803137" y="359687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轴对称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813B7C8-EF9E-4F19-A9AC-228C30D4FD89}"/>
              </a:ext>
            </a:extLst>
          </p:cNvPr>
          <p:cNvSpPr txBox="1"/>
          <p:nvPr/>
        </p:nvSpPr>
        <p:spPr>
          <a:xfrm>
            <a:off x="5560165" y="358709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中心对称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42C40FF-201D-4788-8926-6CAE4963C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3BB5C66-C266-43AB-956E-E816227D75D9}"/>
              </a:ext>
            </a:extLst>
          </p:cNvPr>
          <p:cNvSpPr txBox="1"/>
          <p:nvPr/>
        </p:nvSpPr>
        <p:spPr>
          <a:xfrm>
            <a:off x="1391920" y="4525074"/>
            <a:ext cx="1991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正方形的判定：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9D34A4-0D5D-43F2-816A-0C740A48A3B5}"/>
              </a:ext>
            </a:extLst>
          </p:cNvPr>
          <p:cNvSpPr txBox="1"/>
          <p:nvPr/>
        </p:nvSpPr>
        <p:spPr>
          <a:xfrm>
            <a:off x="1381760" y="5015827"/>
            <a:ext cx="5660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先证矩形，再证菱形；或者先证菱形，再证矩形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7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图示 12">
            <a:extLst>
              <a:ext uri="{FF2B5EF4-FFF2-40B4-BE49-F238E27FC236}">
                <a16:creationId xmlns:a16="http://schemas.microsoft.com/office/drawing/2014/main" id="{0FF4E362-FDC4-4C2B-A044-932301AACA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51294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9561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651BA03-C472-4D52-88D6-F45B801606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920" y="1132434"/>
            <a:ext cx="9805669" cy="316311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24508A5-B757-4F81-AA6C-ACD35C15A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974" y="4572679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基本图形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FC444F3-68AE-46C0-A771-18A4A63A4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4" y="5005475"/>
            <a:ext cx="35702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0A0AB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外角与不相邻内角的关系</a:t>
            </a:r>
            <a:endParaRPr lang="en-US" altLang="zh-CN" sz="2400" dirty="0">
              <a:solidFill>
                <a:srgbClr val="0A0AB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400" dirty="0">
                <a:solidFill>
                  <a:srgbClr val="0A0AB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400" dirty="0">
                <a:solidFill>
                  <a:srgbClr val="0A0AB6"/>
                </a:solidFill>
              </a:rPr>
              <a:t>△</a:t>
            </a:r>
            <a:r>
              <a:rPr lang="en-US" altLang="zh-CN" sz="2400" i="1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zh-CN" altLang="en-US" sz="2400" dirty="0">
                <a:solidFill>
                  <a:srgbClr val="0C0CB4"/>
                </a:solidFill>
              </a:rPr>
              <a:t>∽△</a:t>
            </a:r>
            <a:r>
              <a:rPr lang="en-US" altLang="zh-CN" sz="2400" i="1" dirty="0">
                <a:solidFill>
                  <a:srgbClr val="0C0CB4"/>
                </a:solidFill>
                <a:latin typeface="Times New Roman" panose="02020603050405020304" pitchFamily="18" charset="0"/>
              </a:rPr>
              <a:t>DCE</a:t>
            </a:r>
            <a:endParaRPr lang="zh-CN" altLang="en-US" sz="2400" i="1" dirty="0">
              <a:solidFill>
                <a:srgbClr val="0C0CB4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5E2040D-9B77-4A39-8525-1289AAF8B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990E075-95B8-45CC-B142-AD727B501B7E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sp>
        <p:nvSpPr>
          <p:cNvPr id="21517" name="文本框 21516">
            <a:extLst>
              <a:ext uri="{FF2B5EF4-FFF2-40B4-BE49-F238E27FC236}">
                <a16:creationId xmlns:a16="http://schemas.microsoft.com/office/drawing/2014/main" id="{69FE4181-A915-449D-8965-AB430F38E805}"/>
              </a:ext>
            </a:extLst>
          </p:cNvPr>
          <p:cNvSpPr txBox="1"/>
          <p:nvPr/>
        </p:nvSpPr>
        <p:spPr>
          <a:xfrm>
            <a:off x="1624117" y="15736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15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9D55613-B930-46DC-8330-F2724CC01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C4E2A7E-DAC3-4871-B653-92EEFECA2616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8ABE6FB-6811-4095-B39E-341E050D89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227" y="1147739"/>
            <a:ext cx="10312164" cy="347821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C4AC8EE-BF98-4605-A1CE-0D614DB062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1982" y="1357161"/>
            <a:ext cx="531562" cy="83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7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A29E01B6-1EFA-4A4C-8D9B-A8112F38B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01915FF-D654-4F11-B813-448FE7DA2D04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5140D4-4ED7-4A9B-96C4-97EA3DC873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920" y="1071801"/>
            <a:ext cx="9854956" cy="375538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1A599CA-72E2-4F5D-A413-A2F88501AF4B}"/>
              </a:ext>
            </a:extLst>
          </p:cNvPr>
          <p:cNvCxnSpPr/>
          <p:nvPr/>
        </p:nvCxnSpPr>
        <p:spPr>
          <a:xfrm flipH="1">
            <a:off x="1796990" y="2870791"/>
            <a:ext cx="999373" cy="1711842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772DBB6-2742-4E10-B8F7-DD6AAA821518}"/>
              </a:ext>
            </a:extLst>
          </p:cNvPr>
          <p:cNvCxnSpPr/>
          <p:nvPr/>
        </p:nvCxnSpPr>
        <p:spPr>
          <a:xfrm>
            <a:off x="2796363" y="2870791"/>
            <a:ext cx="978195" cy="1711842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6BE8E2D-2A4D-476C-AD9E-ADA85C2E2388}"/>
              </a:ext>
            </a:extLst>
          </p:cNvPr>
          <p:cNvCxnSpPr/>
          <p:nvPr/>
        </p:nvCxnSpPr>
        <p:spPr>
          <a:xfrm>
            <a:off x="1796990" y="2626242"/>
            <a:ext cx="999373" cy="1711842"/>
          </a:xfrm>
          <a:prstGeom prst="line">
            <a:avLst/>
          </a:prstGeom>
          <a:ln w="28575">
            <a:solidFill>
              <a:srgbClr val="1330A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E02C67F-633B-4CBB-8F71-97EF7B564604}"/>
              </a:ext>
            </a:extLst>
          </p:cNvPr>
          <p:cNvCxnSpPr/>
          <p:nvPr/>
        </p:nvCxnSpPr>
        <p:spPr>
          <a:xfrm flipH="1">
            <a:off x="2796363" y="2626242"/>
            <a:ext cx="978195" cy="1711842"/>
          </a:xfrm>
          <a:prstGeom prst="line">
            <a:avLst/>
          </a:prstGeom>
          <a:ln w="28575">
            <a:solidFill>
              <a:srgbClr val="1330A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51D8E7A6-869E-454A-AC2E-99082966DBC4}"/>
              </a:ext>
            </a:extLst>
          </p:cNvPr>
          <p:cNvCxnSpPr/>
          <p:nvPr/>
        </p:nvCxnSpPr>
        <p:spPr>
          <a:xfrm>
            <a:off x="2796363" y="4274489"/>
            <a:ext cx="0" cy="308144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5654B55-B30E-4DE4-AFB3-5D3848A9CCCD}"/>
              </a:ext>
            </a:extLst>
          </p:cNvPr>
          <p:cNvCxnSpPr/>
          <p:nvPr/>
        </p:nvCxnSpPr>
        <p:spPr>
          <a:xfrm>
            <a:off x="2798726" y="2616082"/>
            <a:ext cx="0" cy="308144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27DA2739-CFAA-4824-8AC4-181695B78FF9}"/>
              </a:ext>
            </a:extLst>
          </p:cNvPr>
          <p:cNvSpPr txBox="1"/>
          <p:nvPr/>
        </p:nvSpPr>
        <p:spPr>
          <a:xfrm>
            <a:off x="2576591" y="4555494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2000" i="1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FB7DAEB-0077-41DD-BA48-68737E3FAB56}"/>
              </a:ext>
            </a:extLst>
          </p:cNvPr>
          <p:cNvSpPr txBox="1"/>
          <p:nvPr/>
        </p:nvSpPr>
        <p:spPr>
          <a:xfrm>
            <a:off x="2618269" y="2226132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zh-CN" altLang="en-US" sz="2000" i="1" dirty="0">
              <a:solidFill>
                <a:srgbClr val="0A0A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59F9F75C-D313-4D13-899A-8D2B1BD490A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42161" y="1552271"/>
            <a:ext cx="969885" cy="53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6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8578E50-E54B-42E7-82AC-B94A64A356E0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492E2CD-9C27-4D0D-89ED-CB1C97C18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A232627-777A-43E6-83A4-6434A2EA5D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227" y="1135612"/>
            <a:ext cx="9913334" cy="3519952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A38E5D1-EC56-437A-B5A2-D74680BA5E3C}"/>
              </a:ext>
            </a:extLst>
          </p:cNvPr>
          <p:cNvCxnSpPr/>
          <p:nvPr/>
        </p:nvCxnSpPr>
        <p:spPr>
          <a:xfrm>
            <a:off x="2153920" y="3515360"/>
            <a:ext cx="477520" cy="802640"/>
          </a:xfrm>
          <a:prstGeom prst="line">
            <a:avLst/>
          </a:prstGeom>
          <a:ln w="28575">
            <a:solidFill>
              <a:srgbClr val="0A0A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676B062F-60D7-483A-98CC-7D733E5534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5362" y="1416529"/>
            <a:ext cx="457518" cy="70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7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DE7F34E-186B-42B5-8AC6-E51A0CC2B4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920" y="1200905"/>
            <a:ext cx="8798560" cy="268156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DD9732B-85ED-4910-852A-641D78D88D64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8061E2F-14FD-422A-8D44-EBE9E45F5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5CE71D6-6B43-445B-B0AF-6D044AAC8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101" y="4130101"/>
            <a:ext cx="2979387" cy="15836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FD584B6-6E73-474A-97D4-9FBAF2ACF874}"/>
              </a:ext>
            </a:extLst>
          </p:cNvPr>
          <p:cNvSpPr txBox="1"/>
          <p:nvPr/>
        </p:nvSpPr>
        <p:spPr>
          <a:xfrm>
            <a:off x="6096000" y="1564110"/>
            <a:ext cx="338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EE0AC68-C38F-472A-8FCB-CEAA7339BF9A}"/>
              </a:ext>
            </a:extLst>
          </p:cNvPr>
          <p:cNvSpPr txBox="1"/>
          <p:nvPr/>
        </p:nvSpPr>
        <p:spPr>
          <a:xfrm>
            <a:off x="4429760" y="4610767"/>
            <a:ext cx="193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相似或全等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22A53AD-41FB-4C8C-8D8C-4AE1F23232E2}"/>
              </a:ext>
            </a:extLst>
          </p:cNvPr>
          <p:cNvSpPr txBox="1"/>
          <p:nvPr/>
        </p:nvSpPr>
        <p:spPr>
          <a:xfrm>
            <a:off x="4504154" y="5195430"/>
            <a:ext cx="193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基本图形</a:t>
            </a:r>
          </a:p>
        </p:txBody>
      </p:sp>
    </p:spTree>
    <p:extLst>
      <p:ext uri="{BB962C8B-B14F-4D97-AF65-F5344CB8AC3E}">
        <p14:creationId xmlns:p14="http://schemas.microsoft.com/office/powerpoint/2010/main" val="283842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DE7F34E-186B-42B5-8AC6-E51A0CC2B4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920" y="1200905"/>
            <a:ext cx="8798560" cy="268156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DD9732B-85ED-4910-852A-641D78D88D64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8061E2F-14FD-422A-8D44-EBE9E45F5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5CE71D6-6B43-445B-B0AF-6D044AAC8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25" y="4333301"/>
            <a:ext cx="2979387" cy="158360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8BCDCAB-FB5C-4363-BF61-A8D012177529}"/>
              </a:ext>
            </a:extLst>
          </p:cNvPr>
          <p:cNvSpPr txBox="1"/>
          <p:nvPr/>
        </p:nvSpPr>
        <p:spPr>
          <a:xfrm>
            <a:off x="4429760" y="4610767"/>
            <a:ext cx="193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相似或全等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2040777-0CFE-46A7-AD2F-1C21DA19BEFD}"/>
              </a:ext>
            </a:extLst>
          </p:cNvPr>
          <p:cNvSpPr txBox="1"/>
          <p:nvPr/>
        </p:nvSpPr>
        <p:spPr>
          <a:xfrm>
            <a:off x="4504154" y="5195430"/>
            <a:ext cx="193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基本图形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FD584B6-6E73-474A-97D4-9FBAF2ACF874}"/>
              </a:ext>
            </a:extLst>
          </p:cNvPr>
          <p:cNvSpPr txBox="1"/>
          <p:nvPr/>
        </p:nvSpPr>
        <p:spPr>
          <a:xfrm>
            <a:off x="6096000" y="1564110"/>
            <a:ext cx="338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65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05B5486-1221-4DD7-9E25-B405371D45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016" y="1179930"/>
            <a:ext cx="10145648" cy="19656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1C36F3E-8B96-4836-93D5-782FF996FA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045" y="3071207"/>
            <a:ext cx="2324100" cy="24765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B726589-0BF8-43DB-85BB-F960B1FAB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CDB50F8-827C-451F-A74C-7250DF631B78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BE9A3F3F-5921-4AB9-BAD8-0F14358672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139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1" name="Equation" r:id="rId6" imgW="139639" imgH="355446" progId="Equation.DSMT4">
                  <p:embed/>
                </p:oleObj>
              </mc:Choice>
              <mc:Fallback>
                <p:oleObj name="Equation" r:id="rId6" imgW="139639" imgH="355446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1397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11">
            <a:extLst>
              <a:ext uri="{FF2B5EF4-FFF2-40B4-BE49-F238E27FC236}">
                <a16:creationId xmlns:a16="http://schemas.microsoft.com/office/drawing/2014/main" id="{5A066B25-9781-4379-AD94-4888C00ECF9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12843" y="2050991"/>
            <a:ext cx="467718" cy="72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9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203F887-D7F2-4D35-BFB2-4EFEEADE6A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6470" y="1139636"/>
            <a:ext cx="9945370" cy="361111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4DCF88D-9A9D-4E8C-B274-5E4835C0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0EC9832-0A0A-44CD-9F60-849342642FAD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C273BE1-FA91-4773-85B2-7077F609860A}"/>
              </a:ext>
            </a:extLst>
          </p:cNvPr>
          <p:cNvGrpSpPr/>
          <p:nvPr/>
        </p:nvGrpSpPr>
        <p:grpSpPr>
          <a:xfrm>
            <a:off x="1176816" y="3006933"/>
            <a:ext cx="1363184" cy="871260"/>
            <a:chOff x="1176816" y="3006933"/>
            <a:chExt cx="1363184" cy="87126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3F868F95-3175-428A-B8A8-C46518003D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2240" y="3545840"/>
              <a:ext cx="1127760" cy="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F3566A59-EA58-4F83-96F7-446C89C1975A}"/>
                </a:ext>
              </a:extLst>
            </p:cNvPr>
            <p:cNvCxnSpPr/>
            <p:nvPr/>
          </p:nvCxnSpPr>
          <p:spPr>
            <a:xfrm>
              <a:off x="2011680" y="3006933"/>
              <a:ext cx="0" cy="538907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84E57C4-F5A2-4B1E-835D-C80B77A1C5D1}"/>
                </a:ext>
              </a:extLst>
            </p:cNvPr>
            <p:cNvSpPr txBox="1"/>
            <p:nvPr/>
          </p:nvSpPr>
          <p:spPr>
            <a:xfrm>
              <a:off x="1817310" y="350886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9582A44-DA02-435C-BDB6-27D41B5DF500}"/>
                </a:ext>
              </a:extLst>
            </p:cNvPr>
            <p:cNvSpPr txBox="1"/>
            <p:nvPr/>
          </p:nvSpPr>
          <p:spPr>
            <a:xfrm>
              <a:off x="1176816" y="329043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4104DF5B-6AAB-4BE8-BEF6-560C9D5CA9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31772" y="1601315"/>
            <a:ext cx="560061" cy="49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203F887-D7F2-4D35-BFB2-4EFEEADE6A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6470" y="1139636"/>
            <a:ext cx="9945370" cy="361111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4DCF88D-9A9D-4E8C-B274-5E4835C0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0EC9832-0A0A-44CD-9F60-849342642FAD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728096C-FC96-42F1-BF58-30B69DAC6FEE}"/>
              </a:ext>
            </a:extLst>
          </p:cNvPr>
          <p:cNvCxnSpPr>
            <a:cxnSpLocks/>
          </p:cNvCxnSpPr>
          <p:nvPr/>
        </p:nvCxnSpPr>
        <p:spPr>
          <a:xfrm>
            <a:off x="2059903" y="3017520"/>
            <a:ext cx="1028667" cy="0"/>
          </a:xfrm>
          <a:prstGeom prst="line">
            <a:avLst/>
          </a:prstGeom>
          <a:ln w="28575">
            <a:solidFill>
              <a:srgbClr val="0A0A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7A897BC0-8AF7-412F-A986-01BFEBFB91CD}"/>
              </a:ext>
            </a:extLst>
          </p:cNvPr>
          <p:cNvSpPr txBox="1"/>
          <p:nvPr/>
        </p:nvSpPr>
        <p:spPr>
          <a:xfrm>
            <a:off x="3088570" y="2799856"/>
            <a:ext cx="38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i="1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48B389C-BA04-40FA-8A0C-87B635E27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151" y="2107616"/>
            <a:ext cx="2480150" cy="246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AF6EDEB-6E72-4839-9487-9B0868DC5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780" y="4750384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网格分割</a:t>
            </a:r>
          </a:p>
        </p:txBody>
      </p:sp>
    </p:spTree>
    <p:extLst>
      <p:ext uri="{BB962C8B-B14F-4D97-AF65-F5344CB8AC3E}">
        <p14:creationId xmlns:p14="http://schemas.microsoft.com/office/powerpoint/2010/main" val="109392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2A557BD-B2DD-45B7-A20D-055F43259D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120" y="1071801"/>
            <a:ext cx="10314940" cy="4338059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861F33C-1BF0-46E9-8237-7091B4CF7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B744623-ECAD-4090-BC29-85AD1259430A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真题赏析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B1C635-FCA2-42C6-B283-5CB346655E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1965" y="4077284"/>
            <a:ext cx="8036033" cy="136355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9A3F8AA-4825-4B9F-BCF4-9D015D41AFAB}"/>
              </a:ext>
            </a:extLst>
          </p:cNvPr>
          <p:cNvSpPr txBox="1"/>
          <p:nvPr/>
        </p:nvSpPr>
        <p:spPr>
          <a:xfrm>
            <a:off x="5824101" y="438912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3FDC247-B55E-4769-96FB-6D27B9407F64}"/>
              </a:ext>
            </a:extLst>
          </p:cNvPr>
          <p:cNvSpPr txBox="1"/>
          <p:nvPr/>
        </p:nvSpPr>
        <p:spPr>
          <a:xfrm>
            <a:off x="8160901" y="438912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8554890-7301-4FBF-8778-2262C938CC39}"/>
              </a:ext>
            </a:extLst>
          </p:cNvPr>
          <p:cNvSpPr txBox="1"/>
          <p:nvPr/>
        </p:nvSpPr>
        <p:spPr>
          <a:xfrm>
            <a:off x="10347841" y="440943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79F20ED-20B6-4108-A863-6C3321B5B4C8}"/>
              </a:ext>
            </a:extLst>
          </p:cNvPr>
          <p:cNvSpPr txBox="1"/>
          <p:nvPr/>
        </p:nvSpPr>
        <p:spPr>
          <a:xfrm>
            <a:off x="6224210" y="485078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垂直平分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6B7F5C-6771-45D8-A515-9CFD8E12157A}"/>
              </a:ext>
            </a:extLst>
          </p:cNvPr>
          <p:cNvSpPr txBox="1"/>
          <p:nvPr/>
        </p:nvSpPr>
        <p:spPr>
          <a:xfrm>
            <a:off x="1930427" y="335726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60B4F7B-CCF2-490E-9B59-8E5A6774D11E}"/>
              </a:ext>
            </a:extLst>
          </p:cNvPr>
          <p:cNvSpPr txBox="1"/>
          <p:nvPr/>
        </p:nvSpPr>
        <p:spPr>
          <a:xfrm>
            <a:off x="4362915" y="2695545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000" i="1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002E918-5961-472F-85C7-0434A7A8B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220" y="4259482"/>
            <a:ext cx="1924308" cy="173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71C0426-CABE-4DC2-BEE6-1DEB4FC99571}"/>
              </a:ext>
            </a:extLst>
          </p:cNvPr>
          <p:cNvSpPr txBox="1"/>
          <p:nvPr/>
        </p:nvSpPr>
        <p:spPr>
          <a:xfrm>
            <a:off x="2477174" y="538608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C0CB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基本图形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AC68C8-3988-4D7B-B13A-9BB4B4773E41}"/>
              </a:ext>
            </a:extLst>
          </p:cNvPr>
          <p:cNvSpPr txBox="1"/>
          <p:nvPr/>
        </p:nvSpPr>
        <p:spPr>
          <a:xfrm>
            <a:off x="6570852" y="4465174"/>
            <a:ext cx="46826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如图，在正方形背景下，</a:t>
            </a:r>
            <a:endParaRPr lang="en-US" altLang="zh-CN" sz="2000" dirty="0">
              <a:solidFill>
                <a:srgbClr val="0C0CB4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当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AF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⊥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BE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时，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△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BAE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≌ △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ADF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AE</a:t>
            </a:r>
            <a:r>
              <a:rPr lang="en-US" altLang="zh-CN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DF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AF=BE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△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BAE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≌ △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ADF</a:t>
            </a:r>
            <a:endParaRPr lang="en-US" altLang="zh-CN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且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AF</a:t>
            </a:r>
            <a:r>
              <a:rPr lang="zh-CN" altLang="en-US" sz="2000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⊥</a:t>
            </a:r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BE</a:t>
            </a:r>
            <a:endParaRPr lang="zh-CN" altLang="en-US" sz="2000" i="1" dirty="0">
              <a:solidFill>
                <a:srgbClr val="0C0CB4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3DA2A02-67A6-41E9-9B32-1B563CF48AC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1850" y="1856331"/>
            <a:ext cx="498070" cy="63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4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/>
      <p:bldP spid="9" grpId="1"/>
      <p:bldP spid="10" grpId="0"/>
      <p:bldP spid="10" grpId="1"/>
      <p:bldP spid="11" grpId="0"/>
      <p:bldP spid="11" grpId="1"/>
      <p:bldP spid="13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十字 8">
            <a:extLst>
              <a:ext uri="{FF2B5EF4-FFF2-40B4-BE49-F238E27FC236}">
                <a16:creationId xmlns:a16="http://schemas.microsoft.com/office/drawing/2014/main" id="{9B1C739F-5187-4ECA-80C0-8D8D2C1A8B58}"/>
              </a:ext>
            </a:extLst>
          </p:cNvPr>
          <p:cNvSpPr/>
          <p:nvPr/>
        </p:nvSpPr>
        <p:spPr>
          <a:xfrm>
            <a:off x="3386666" y="719666"/>
            <a:ext cx="5418667" cy="5418667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B20B0EE-8A59-40A3-AC11-A315CEE4D5FE}"/>
              </a:ext>
            </a:extLst>
          </p:cNvPr>
          <p:cNvGrpSpPr/>
          <p:nvPr/>
        </p:nvGrpSpPr>
        <p:grpSpPr>
          <a:xfrm>
            <a:off x="3738879" y="1071879"/>
            <a:ext cx="2167466" cy="2167466"/>
            <a:chOff x="1706879" y="352213"/>
            <a:chExt cx="2167466" cy="2167466"/>
          </a:xfrm>
          <a:scene3d>
            <a:camera prst="orthographicFront"/>
            <a:lightRig rig="flat" dir="t"/>
          </a:scene3d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93206B48-BCC2-4D62-A492-B3DDDD946A7E}"/>
                </a:ext>
              </a:extLst>
            </p:cNvPr>
            <p:cNvSpPr/>
            <p:nvPr/>
          </p:nvSpPr>
          <p:spPr>
            <a:xfrm>
              <a:off x="1706879" y="352213"/>
              <a:ext cx="2167466" cy="2167466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1" name="矩形: 圆角 5">
              <a:extLst>
                <a:ext uri="{FF2B5EF4-FFF2-40B4-BE49-F238E27FC236}">
                  <a16:creationId xmlns:a16="http://schemas.microsoft.com/office/drawing/2014/main" id="{9498E28C-0646-4A31-B89B-FC25A4922786}"/>
                </a:ext>
              </a:extLst>
            </p:cNvPr>
            <p:cNvSpPr txBox="1"/>
            <p:nvPr/>
          </p:nvSpPr>
          <p:spPr>
            <a:xfrm>
              <a:off x="1812686" y="458020"/>
              <a:ext cx="1955852" cy="19558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6500" dirty="0">
                  <a:latin typeface="华文彩云" panose="02010800040101010101" pitchFamily="2" charset="-122"/>
                  <a:ea typeface="华文彩云" panose="02010800040101010101" pitchFamily="2" charset="-122"/>
                </a:rPr>
                <a:t>模</a:t>
              </a:r>
              <a:endParaRPr lang="zh-CN" altLang="en-US" sz="6500" kern="1200" dirty="0">
                <a:latin typeface="华文彩云" panose="02010800040101010101" pitchFamily="2" charset="-122"/>
                <a:ea typeface="华文彩云" panose="0201080004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9FF2E7E-8719-4085-B4F1-4D3E83CA106F}"/>
              </a:ext>
            </a:extLst>
          </p:cNvPr>
          <p:cNvGrpSpPr/>
          <p:nvPr/>
        </p:nvGrpSpPr>
        <p:grpSpPr>
          <a:xfrm>
            <a:off x="6285653" y="1071879"/>
            <a:ext cx="2167466" cy="2167466"/>
            <a:chOff x="4253653" y="352213"/>
            <a:chExt cx="2167466" cy="2167466"/>
          </a:xfrm>
          <a:scene3d>
            <a:camera prst="orthographicFront"/>
            <a:lightRig rig="flat" dir="t"/>
          </a:scene3d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02BDD3F0-FDC4-4E10-B39E-B58BC583C049}"/>
                </a:ext>
              </a:extLst>
            </p:cNvPr>
            <p:cNvSpPr/>
            <p:nvPr/>
          </p:nvSpPr>
          <p:spPr>
            <a:xfrm>
              <a:off x="4253653" y="352213"/>
              <a:ext cx="2167466" cy="2167466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shade val="80000"/>
                <a:hueOff val="132182"/>
                <a:satOff val="-6712"/>
                <a:lumOff val="9873"/>
                <a:alphaOff val="0"/>
              </a:schemeClr>
            </a:fillRef>
            <a:effectRef idx="1">
              <a:schemeClr val="accent2">
                <a:shade val="80000"/>
                <a:hueOff val="132182"/>
                <a:satOff val="-6712"/>
                <a:lumOff val="9873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矩形: 圆角 7">
              <a:extLst>
                <a:ext uri="{FF2B5EF4-FFF2-40B4-BE49-F238E27FC236}">
                  <a16:creationId xmlns:a16="http://schemas.microsoft.com/office/drawing/2014/main" id="{C17A098E-4410-4AB1-BD0B-8E06740787EB}"/>
                </a:ext>
              </a:extLst>
            </p:cNvPr>
            <p:cNvSpPr txBox="1"/>
            <p:nvPr/>
          </p:nvSpPr>
          <p:spPr>
            <a:xfrm>
              <a:off x="4359460" y="458020"/>
              <a:ext cx="1955852" cy="19558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6500" kern="1200" dirty="0">
                  <a:latin typeface="华文彩云" panose="02010800040101010101" pitchFamily="2" charset="-122"/>
                  <a:ea typeface="华文彩云" panose="02010800040101010101" pitchFamily="2" charset="-122"/>
                </a:rPr>
                <a:t>拟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0470D14-9CD1-4967-B7BE-71957745389A}"/>
              </a:ext>
            </a:extLst>
          </p:cNvPr>
          <p:cNvGrpSpPr/>
          <p:nvPr/>
        </p:nvGrpSpPr>
        <p:grpSpPr>
          <a:xfrm>
            <a:off x="3738879" y="3618652"/>
            <a:ext cx="2167466" cy="2167466"/>
            <a:chOff x="1706879" y="2898986"/>
            <a:chExt cx="2167466" cy="2167466"/>
          </a:xfrm>
          <a:scene3d>
            <a:camera prst="orthographicFront"/>
            <a:lightRig rig="flat" dir="t"/>
          </a:scene3d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4FC0C17A-712B-431D-A8A5-564A60731244}"/>
                </a:ext>
              </a:extLst>
            </p:cNvPr>
            <p:cNvSpPr/>
            <p:nvPr/>
          </p:nvSpPr>
          <p:spPr>
            <a:xfrm>
              <a:off x="1706879" y="2898986"/>
              <a:ext cx="2167466" cy="2167466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shade val="80000"/>
                <a:hueOff val="264365"/>
                <a:satOff val="-13423"/>
                <a:lumOff val="19747"/>
                <a:alphaOff val="0"/>
              </a:schemeClr>
            </a:fillRef>
            <a:effectRef idx="1">
              <a:schemeClr val="accent2">
                <a:shade val="80000"/>
                <a:hueOff val="264365"/>
                <a:satOff val="-13423"/>
                <a:lumOff val="19747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7" name="矩形: 圆角 9">
              <a:extLst>
                <a:ext uri="{FF2B5EF4-FFF2-40B4-BE49-F238E27FC236}">
                  <a16:creationId xmlns:a16="http://schemas.microsoft.com/office/drawing/2014/main" id="{D794A59C-5328-4A02-B8EB-36B4C783B002}"/>
                </a:ext>
              </a:extLst>
            </p:cNvPr>
            <p:cNvSpPr txBox="1"/>
            <p:nvPr/>
          </p:nvSpPr>
          <p:spPr>
            <a:xfrm>
              <a:off x="1812686" y="3004793"/>
              <a:ext cx="1955852" cy="19558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6500" kern="1200" dirty="0">
                  <a:latin typeface="华文彩云" panose="02010800040101010101" pitchFamily="2" charset="-122"/>
                  <a:ea typeface="华文彩云" panose="02010800040101010101" pitchFamily="2" charset="-122"/>
                </a:rPr>
                <a:t>练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E7E437C-4634-4243-9DF5-83209EA7DD26}"/>
              </a:ext>
            </a:extLst>
          </p:cNvPr>
          <p:cNvGrpSpPr/>
          <p:nvPr/>
        </p:nvGrpSpPr>
        <p:grpSpPr>
          <a:xfrm>
            <a:off x="6285653" y="3618652"/>
            <a:ext cx="2167466" cy="2167466"/>
            <a:chOff x="4253653" y="2898986"/>
            <a:chExt cx="2167466" cy="2167466"/>
          </a:xfrm>
          <a:scene3d>
            <a:camera prst="orthographicFront"/>
            <a:lightRig rig="flat" dir="t"/>
          </a:scene3d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18BDB85C-4C4D-40DA-8579-00749E244810}"/>
                </a:ext>
              </a:extLst>
            </p:cNvPr>
            <p:cNvSpPr/>
            <p:nvPr/>
          </p:nvSpPr>
          <p:spPr>
            <a:xfrm>
              <a:off x="4253653" y="2898986"/>
              <a:ext cx="2167466" cy="2167466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shade val="80000"/>
                <a:hueOff val="396547"/>
                <a:satOff val="-20135"/>
                <a:lumOff val="29620"/>
                <a:alphaOff val="0"/>
              </a:schemeClr>
            </a:fillRef>
            <a:effectRef idx="1">
              <a:schemeClr val="accent2">
                <a:shade val="80000"/>
                <a:hueOff val="396547"/>
                <a:satOff val="-20135"/>
                <a:lumOff val="2962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5" name="矩形: 圆角 11">
              <a:extLst>
                <a:ext uri="{FF2B5EF4-FFF2-40B4-BE49-F238E27FC236}">
                  <a16:creationId xmlns:a16="http://schemas.microsoft.com/office/drawing/2014/main" id="{B88E473D-1241-4EAD-BEA3-6EA8FF457259}"/>
                </a:ext>
              </a:extLst>
            </p:cNvPr>
            <p:cNvSpPr txBox="1"/>
            <p:nvPr/>
          </p:nvSpPr>
          <p:spPr>
            <a:xfrm>
              <a:off x="4359460" y="3004793"/>
              <a:ext cx="1955852" cy="19558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6500" kern="1200" dirty="0">
                  <a:latin typeface="华文彩云" panose="02010800040101010101" pitchFamily="2" charset="-122"/>
                  <a:ea typeface="华文彩云" panose="02010800040101010101" pitchFamily="2" charset="-122"/>
                </a:rPr>
                <a:t>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1546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57155904-CCAA-47A4-BC3D-A40A69C22C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311" y="1155405"/>
            <a:ext cx="9665337" cy="396703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1082741-D04C-4EDD-8F7E-B447BD9B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EF6F06A-29CF-46CD-8E1E-A02DEEAACC5A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模拟热身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701F19A-417F-4984-87BD-923DA4F3DBA9}"/>
              </a:ext>
            </a:extLst>
          </p:cNvPr>
          <p:cNvGrpSpPr/>
          <p:nvPr/>
        </p:nvGrpSpPr>
        <p:grpSpPr>
          <a:xfrm>
            <a:off x="669150" y="2280276"/>
            <a:ext cx="3089185" cy="2787692"/>
            <a:chOff x="669150" y="2280276"/>
            <a:chExt cx="3089185" cy="2787692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FA0EF0C-A7A3-4A43-BA18-C896EF3FA008}"/>
                </a:ext>
              </a:extLst>
            </p:cNvPr>
            <p:cNvCxnSpPr>
              <a:cxnSpLocks/>
            </p:cNvCxnSpPr>
            <p:nvPr/>
          </p:nvCxnSpPr>
          <p:spPr>
            <a:xfrm>
              <a:off x="985520" y="4693920"/>
              <a:ext cx="1056640" cy="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78E734E-D092-4227-828C-8E28F749EE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5680" y="3820718"/>
              <a:ext cx="578943" cy="919201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7D20B9B-B356-4BB2-B1F5-274DA79A0BA5}"/>
                </a:ext>
              </a:extLst>
            </p:cNvPr>
            <p:cNvCxnSpPr/>
            <p:nvPr/>
          </p:nvCxnSpPr>
          <p:spPr>
            <a:xfrm>
              <a:off x="2362200" y="2682487"/>
              <a:ext cx="599440" cy="100584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5ADD640-6B9D-4048-A56F-B12A72A4CB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6411" y="2444951"/>
              <a:ext cx="786390" cy="1286536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64F5DEA-0519-4E76-B47F-05347A88FAA8}"/>
                </a:ext>
              </a:extLst>
            </p:cNvPr>
            <p:cNvCxnSpPr>
              <a:cxnSpLocks/>
            </p:cNvCxnSpPr>
            <p:nvPr/>
          </p:nvCxnSpPr>
          <p:spPr>
            <a:xfrm>
              <a:off x="3090147" y="3909550"/>
              <a:ext cx="610022" cy="1079401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81739111-1933-44C9-A467-A2702EBD26C8}"/>
                </a:ext>
              </a:extLst>
            </p:cNvPr>
            <p:cNvCxnSpPr/>
            <p:nvPr/>
          </p:nvCxnSpPr>
          <p:spPr>
            <a:xfrm>
              <a:off x="2961640" y="4693920"/>
              <a:ext cx="796695" cy="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A49E3B1-3B01-4ED8-A567-3137B69BD26E}"/>
                </a:ext>
              </a:extLst>
            </p:cNvPr>
            <p:cNvSpPr txBox="1"/>
            <p:nvPr/>
          </p:nvSpPr>
          <p:spPr>
            <a:xfrm>
              <a:off x="669150" y="4554003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F325F54-288B-4666-B19B-9A024D1E6453}"/>
                </a:ext>
              </a:extLst>
            </p:cNvPr>
            <p:cNvSpPr txBox="1"/>
            <p:nvPr/>
          </p:nvSpPr>
          <p:spPr>
            <a:xfrm>
              <a:off x="2042160" y="2280276"/>
              <a:ext cx="3792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 </a:t>
              </a:r>
              <a:endParaRPr lang="zh-CN" altLang="en-US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18D8598-51DE-43F3-BC91-5D09998E5C14}"/>
                </a:ext>
              </a:extLst>
            </p:cNvPr>
            <p:cNvSpPr txBox="1"/>
            <p:nvPr/>
          </p:nvSpPr>
          <p:spPr>
            <a:xfrm>
              <a:off x="3302532" y="4693920"/>
              <a:ext cx="284480" cy="374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 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3459DF1C-4F65-4EEE-A919-9F9331690274}"/>
              </a:ext>
            </a:extLst>
          </p:cNvPr>
          <p:cNvSpPr txBox="1"/>
          <p:nvPr/>
        </p:nvSpPr>
        <p:spPr>
          <a:xfrm>
            <a:off x="3239235" y="154012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24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62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D6FEA86-4C00-42CE-81B7-54EDD210F4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9962" y="1200904"/>
            <a:ext cx="8824278" cy="327890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3FDA522-36C3-446B-9C7C-AA16675A0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D8FAF41-E241-44A7-BC34-D7DEAD6B7A6A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模拟热身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F322D7D-009A-4EE7-BDC7-8C7CD22516F9}"/>
              </a:ext>
            </a:extLst>
          </p:cNvPr>
          <p:cNvGrpSpPr/>
          <p:nvPr/>
        </p:nvGrpSpPr>
        <p:grpSpPr>
          <a:xfrm>
            <a:off x="1330960" y="2702560"/>
            <a:ext cx="3180080" cy="10160"/>
            <a:chOff x="1330960" y="2702560"/>
            <a:chExt cx="3180080" cy="1016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15A3185-290D-406A-94C8-B5E93DBB1A89}"/>
                </a:ext>
              </a:extLst>
            </p:cNvPr>
            <p:cNvCxnSpPr/>
            <p:nvPr/>
          </p:nvCxnSpPr>
          <p:spPr>
            <a:xfrm>
              <a:off x="1330960" y="2702560"/>
              <a:ext cx="914400" cy="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F7E7800-88EE-4574-B1EF-CDE43C8A4D30}"/>
                </a:ext>
              </a:extLst>
            </p:cNvPr>
            <p:cNvCxnSpPr>
              <a:cxnSpLocks/>
            </p:cNvCxnSpPr>
            <p:nvPr/>
          </p:nvCxnSpPr>
          <p:spPr>
            <a:xfrm>
              <a:off x="3241040" y="2712720"/>
              <a:ext cx="1270000" cy="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5F96096-B128-48D5-A0B3-51722CF289BD}"/>
              </a:ext>
            </a:extLst>
          </p:cNvPr>
          <p:cNvGrpSpPr/>
          <p:nvPr/>
        </p:nvGrpSpPr>
        <p:grpSpPr>
          <a:xfrm>
            <a:off x="1598586" y="2338664"/>
            <a:ext cx="2368080" cy="1816776"/>
            <a:chOff x="1598586" y="2338664"/>
            <a:chExt cx="2368080" cy="1816776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597C5CE-2F86-4FFD-A054-6C331C31CA0B}"/>
                </a:ext>
              </a:extLst>
            </p:cNvPr>
            <p:cNvCxnSpPr/>
            <p:nvPr/>
          </p:nvCxnSpPr>
          <p:spPr>
            <a:xfrm flipV="1">
              <a:off x="1767840" y="2712720"/>
              <a:ext cx="0" cy="47752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B3218F8-45D4-4779-8877-9ABCA8EA30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10000" y="2712720"/>
              <a:ext cx="0" cy="144272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98DB2D0-B585-43F4-842B-A1F273E561C8}"/>
                </a:ext>
              </a:extLst>
            </p:cNvPr>
            <p:cNvSpPr txBox="1"/>
            <p:nvPr/>
          </p:nvSpPr>
          <p:spPr>
            <a:xfrm>
              <a:off x="1598586" y="2338664"/>
              <a:ext cx="3994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7FD2A74-E241-450F-962B-AA5B34BB425F}"/>
                </a:ext>
              </a:extLst>
            </p:cNvPr>
            <p:cNvSpPr txBox="1"/>
            <p:nvPr/>
          </p:nvSpPr>
          <p:spPr>
            <a:xfrm>
              <a:off x="3653333" y="2365415"/>
              <a:ext cx="3133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A7A5D90-B71E-43DA-9E58-541CD5660D93}"/>
              </a:ext>
            </a:extLst>
          </p:cNvPr>
          <p:cNvGrpSpPr/>
          <p:nvPr/>
        </p:nvGrpSpPr>
        <p:grpSpPr>
          <a:xfrm>
            <a:off x="1796990" y="2996099"/>
            <a:ext cx="2470480" cy="400110"/>
            <a:chOff x="1796990" y="2996099"/>
            <a:chExt cx="2470480" cy="40011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D405DC7-49AB-4EDE-8E29-6652D26ABCDB}"/>
                </a:ext>
              </a:extLst>
            </p:cNvPr>
            <p:cNvSpPr txBox="1"/>
            <p:nvPr/>
          </p:nvSpPr>
          <p:spPr>
            <a:xfrm>
              <a:off x="3839148" y="2996099"/>
              <a:ext cx="428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7B1BC60-3065-425C-96AB-FCC75D494F32}"/>
                </a:ext>
              </a:extLst>
            </p:cNvPr>
            <p:cNvCxnSpPr>
              <a:cxnSpLocks/>
            </p:cNvCxnSpPr>
            <p:nvPr/>
          </p:nvCxnSpPr>
          <p:spPr>
            <a:xfrm>
              <a:off x="1796990" y="3190240"/>
              <a:ext cx="2013009" cy="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50DF27A7-CF11-49FE-BFBA-04D6C686EF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3494" y="1519474"/>
            <a:ext cx="772826" cy="45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9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F4DB9C-067E-4DE7-936E-2CDDDE4084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045" y="1200904"/>
            <a:ext cx="9867120" cy="31475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1E7C3F-13FC-42DE-91DA-D9BD18626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8DF0445-BF96-4E45-856B-AA1B7686FEBA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模拟热身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453D36A-31BB-4E7B-B3E2-2718F3D188C5}"/>
              </a:ext>
            </a:extLst>
          </p:cNvPr>
          <p:cNvGrpSpPr/>
          <p:nvPr/>
        </p:nvGrpSpPr>
        <p:grpSpPr>
          <a:xfrm>
            <a:off x="2885440" y="3371334"/>
            <a:ext cx="677894" cy="398026"/>
            <a:chOff x="2885440" y="3371334"/>
            <a:chExt cx="677894" cy="398026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2815C89-94AB-43BC-9944-0CCE5EC099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5440" y="3556000"/>
              <a:ext cx="386080" cy="21336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B04AFE2-3AA5-4E2B-860A-924B412DC75D}"/>
                </a:ext>
              </a:extLst>
            </p:cNvPr>
            <p:cNvSpPr txBox="1"/>
            <p:nvPr/>
          </p:nvSpPr>
          <p:spPr>
            <a:xfrm>
              <a:off x="3211956" y="337133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76F7185D-CA7F-4DC0-A6D9-5888890683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1120" y="1523011"/>
            <a:ext cx="1036320" cy="53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3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710401A-FD5E-497D-82C1-533847171F2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044" y="1200904"/>
            <a:ext cx="9132663" cy="28324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E17F32-064A-49BD-AABF-D9F38022E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353BCCC-57B4-4E34-B298-F702673C339B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模拟热身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17CA9A1-C0EF-446D-9BB6-7C39B2243B27}"/>
              </a:ext>
            </a:extLst>
          </p:cNvPr>
          <p:cNvCxnSpPr/>
          <p:nvPr/>
        </p:nvCxnSpPr>
        <p:spPr>
          <a:xfrm>
            <a:off x="2204720" y="3129280"/>
            <a:ext cx="0" cy="558800"/>
          </a:xfrm>
          <a:prstGeom prst="line">
            <a:avLst/>
          </a:prstGeom>
          <a:ln w="28575">
            <a:solidFill>
              <a:srgbClr val="0A0A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293BD9CF-0C30-4810-B47D-BD9B97F0197E}"/>
              </a:ext>
            </a:extLst>
          </p:cNvPr>
          <p:cNvSpPr txBox="1"/>
          <p:nvPr/>
        </p:nvSpPr>
        <p:spPr>
          <a:xfrm>
            <a:off x="2019413" y="3660646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2000" i="1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6D1C071-5D1E-40AF-85CE-04C5255CF1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1307" y="2095116"/>
            <a:ext cx="835971" cy="49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4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FC19B81-3442-4478-992A-469791D8A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D50AE43-E285-4BD1-BCB2-9A05C0172C3F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模拟热身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062E13-21CA-45B5-A88C-1BBD3602E6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6949" y="1200904"/>
            <a:ext cx="9000491" cy="3025285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991DF8C-BC0A-437E-82D4-F47844A582C9}"/>
              </a:ext>
            </a:extLst>
          </p:cNvPr>
          <p:cNvCxnSpPr/>
          <p:nvPr/>
        </p:nvCxnSpPr>
        <p:spPr>
          <a:xfrm>
            <a:off x="1706880" y="2722880"/>
            <a:ext cx="629920" cy="1219200"/>
          </a:xfrm>
          <a:prstGeom prst="line">
            <a:avLst/>
          </a:prstGeom>
          <a:ln w="28575">
            <a:solidFill>
              <a:srgbClr val="0A0A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2129C2E-9B2B-45CD-B8AC-C83C7653D411}"/>
              </a:ext>
            </a:extLst>
          </p:cNvPr>
          <p:cNvSpPr txBox="1"/>
          <p:nvPr/>
        </p:nvSpPr>
        <p:spPr>
          <a:xfrm>
            <a:off x="5757446" y="170688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000" dirty="0">
              <a:solidFill>
                <a:srgbClr val="0A0A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6BE870-D708-4E5C-AFA1-3E08613BC6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2701" y="1200904"/>
            <a:ext cx="9308119" cy="2918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C642F4-94B6-4390-BA29-7BAD1E66E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D3BDAB-7FF1-4B71-95D2-B16126596894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1B9E667-5023-43BF-A0AF-4CF0758D2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44" y="4236283"/>
            <a:ext cx="1902825" cy="17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A8CAE58-6FC8-4136-9DA8-38E761701A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9255" y="1476534"/>
            <a:ext cx="669785" cy="66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1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6CF8856-4BED-4926-B28E-2FB46E18FA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325" y="1200904"/>
            <a:ext cx="8614410" cy="2722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30A3D0-B7CD-435F-9B15-4D70C811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CEB156C-FBA7-498E-AF01-824F4AB9D25A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FE87B00-E042-4C77-BD5D-4723D92A65EA}"/>
              </a:ext>
            </a:extLst>
          </p:cNvPr>
          <p:cNvGrpSpPr/>
          <p:nvPr/>
        </p:nvGrpSpPr>
        <p:grpSpPr>
          <a:xfrm>
            <a:off x="1965960" y="2495503"/>
            <a:ext cx="655320" cy="1162097"/>
            <a:chOff x="1965960" y="2495503"/>
            <a:chExt cx="655320" cy="1162097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285E1F7-2385-4079-AD6E-7570F2871A39}"/>
                </a:ext>
              </a:extLst>
            </p:cNvPr>
            <p:cNvCxnSpPr>
              <a:cxnSpLocks/>
            </p:cNvCxnSpPr>
            <p:nvPr/>
          </p:nvCxnSpPr>
          <p:spPr>
            <a:xfrm>
              <a:off x="2225040" y="2832120"/>
              <a:ext cx="396240" cy="82548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514FBD2-7EAA-45A8-8786-3DA697E7EA44}"/>
                </a:ext>
              </a:extLst>
            </p:cNvPr>
            <p:cNvSpPr txBox="1"/>
            <p:nvPr/>
          </p:nvSpPr>
          <p:spPr>
            <a:xfrm>
              <a:off x="1965960" y="2495503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1CA93FF-51A2-4CBF-89A2-03AD213B8214}"/>
              </a:ext>
            </a:extLst>
          </p:cNvPr>
          <p:cNvGrpSpPr/>
          <p:nvPr/>
        </p:nvGrpSpPr>
        <p:grpSpPr>
          <a:xfrm>
            <a:off x="1935480" y="2316480"/>
            <a:ext cx="1356103" cy="1341120"/>
            <a:chOff x="1935480" y="2316480"/>
            <a:chExt cx="1356103" cy="1341120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995DFDE2-9D56-4F6C-9A45-0EAFC2061220}"/>
                </a:ext>
              </a:extLst>
            </p:cNvPr>
            <p:cNvCxnSpPr/>
            <p:nvPr/>
          </p:nvCxnSpPr>
          <p:spPr>
            <a:xfrm>
              <a:off x="1935480" y="2986008"/>
              <a:ext cx="655320" cy="671592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D1F68C5-917A-46EA-89A8-2F98DB5316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1602" y="2316480"/>
              <a:ext cx="649981" cy="1341120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FB2CF772-17DE-4E81-A246-DFAAA125A1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197" y="1500148"/>
            <a:ext cx="588963" cy="51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0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6CF8856-4BED-4926-B28E-2FB46E18FA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325" y="1200904"/>
            <a:ext cx="8614410" cy="2722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30A3D0-B7CD-435F-9B15-4D70C811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CEB156C-FBA7-498E-AF01-824F4AB9D25A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C3E7149-B0E6-4A98-A1D4-970864ED9EB4}"/>
              </a:ext>
            </a:extLst>
          </p:cNvPr>
          <p:cNvGrpSpPr/>
          <p:nvPr/>
        </p:nvGrpSpPr>
        <p:grpSpPr>
          <a:xfrm>
            <a:off x="1965960" y="2352077"/>
            <a:ext cx="655320" cy="1338238"/>
            <a:chOff x="1965960" y="2352077"/>
            <a:chExt cx="655320" cy="1338238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76E0E9C5-0607-49B4-844E-21DE586FB579}"/>
                </a:ext>
              </a:extLst>
            </p:cNvPr>
            <p:cNvCxnSpPr>
              <a:cxnSpLocks/>
            </p:cNvCxnSpPr>
            <p:nvPr/>
          </p:nvCxnSpPr>
          <p:spPr>
            <a:xfrm>
              <a:off x="1965960" y="2352077"/>
              <a:ext cx="655320" cy="1338238"/>
            </a:xfrm>
            <a:prstGeom prst="line">
              <a:avLst/>
            </a:prstGeom>
            <a:ln w="28575">
              <a:solidFill>
                <a:srgbClr val="0A0AB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C02CACE-A5D5-499E-92DA-F7D757A35C74}"/>
                </a:ext>
              </a:extLst>
            </p:cNvPr>
            <p:cNvSpPr txBox="1"/>
            <p:nvPr/>
          </p:nvSpPr>
          <p:spPr>
            <a:xfrm>
              <a:off x="1965960" y="2864835"/>
              <a:ext cx="38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57B08647-B9B3-4DE6-AB64-A42A5309D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648" y="4251685"/>
            <a:ext cx="1902825" cy="17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9D7A548-3BC2-411B-8BD1-FF8860B61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962" y="4065471"/>
            <a:ext cx="1469136" cy="2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5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73DD57B-E4E6-43DF-9457-9E5DC51D98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884" y="1200904"/>
            <a:ext cx="9266787" cy="3188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4ABD1-DAA0-4B02-9833-5CF526F3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E95AC60-C5F5-4CB6-907A-2348529615A5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BF809BB-08A6-40F7-9DF4-4DC996AF2839}"/>
              </a:ext>
            </a:extLst>
          </p:cNvPr>
          <p:cNvCxnSpPr/>
          <p:nvPr/>
        </p:nvCxnSpPr>
        <p:spPr>
          <a:xfrm>
            <a:off x="2804160" y="2594957"/>
            <a:ext cx="1270000" cy="1276003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DDAFB58D-ADF8-40E4-A11D-DD419379BA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5329" y="1718302"/>
            <a:ext cx="854009" cy="44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5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73DD57B-E4E6-43DF-9457-9E5DC51D98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884" y="1200904"/>
            <a:ext cx="9266787" cy="3188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4ABD1-DAA0-4B02-9833-5CF526F3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E95AC60-C5F5-4CB6-907A-2348529615A5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1F06C06-0C48-4267-AA2C-C7C8D57CA557}"/>
              </a:ext>
            </a:extLst>
          </p:cNvPr>
          <p:cNvCxnSpPr/>
          <p:nvPr/>
        </p:nvCxnSpPr>
        <p:spPr>
          <a:xfrm flipV="1">
            <a:off x="2789338" y="3297021"/>
            <a:ext cx="350102" cy="594259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5FC403E9-83E4-41A9-8174-367FCCDE3678}"/>
              </a:ext>
            </a:extLst>
          </p:cNvPr>
          <p:cNvSpPr txBox="1"/>
          <p:nvPr/>
        </p:nvSpPr>
        <p:spPr>
          <a:xfrm>
            <a:off x="3017934" y="2986098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0C0CB4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endParaRPr lang="zh-CN" altLang="en-US" sz="2000" i="1" dirty="0">
              <a:solidFill>
                <a:srgbClr val="0C0CB4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22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04AB363A-B9F8-451F-80C0-7565AAE11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2608EB0-BBFF-4932-92D0-4D25F64F27B4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2FBE99-C087-4B2B-8AF4-4865FCAA31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120" y="1170199"/>
            <a:ext cx="10485120" cy="443601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A3F8FD7-598D-4CC9-99C0-83FF9AE113AC}"/>
              </a:ext>
            </a:extLst>
          </p:cNvPr>
          <p:cNvSpPr txBox="1"/>
          <p:nvPr/>
        </p:nvSpPr>
        <p:spPr>
          <a:xfrm>
            <a:off x="10299401" y="1798728"/>
            <a:ext cx="33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dirty="0">
              <a:solidFill>
                <a:srgbClr val="0A0A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DBEE633-37EF-41CA-BE89-BC088CE5ACC7}"/>
              </a:ext>
            </a:extLst>
          </p:cNvPr>
          <p:cNvSpPr/>
          <p:nvPr/>
        </p:nvSpPr>
        <p:spPr>
          <a:xfrm>
            <a:off x="1497222" y="2620313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zh-CN" altLang="en-US" sz="2400" i="1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2A5E1CD-34E4-4C8B-B881-8D8907F26D00}"/>
              </a:ext>
            </a:extLst>
          </p:cNvPr>
          <p:cNvGrpSpPr/>
          <p:nvPr/>
        </p:nvGrpSpPr>
        <p:grpSpPr>
          <a:xfrm>
            <a:off x="1168165" y="3091264"/>
            <a:ext cx="3276021" cy="2721442"/>
            <a:chOff x="1168165" y="3091264"/>
            <a:chExt cx="3276021" cy="2721442"/>
          </a:xfrm>
        </p:grpSpPr>
        <p:cxnSp>
          <p:nvCxnSpPr>
            <p:cNvPr id="2052" name="直接连接符 2051">
              <a:extLst>
                <a:ext uri="{FF2B5EF4-FFF2-40B4-BE49-F238E27FC236}">
                  <a16:creationId xmlns:a16="http://schemas.microsoft.com/office/drawing/2014/main" id="{7ADB2FAA-813D-4644-B5EB-807B0429411C}"/>
                </a:ext>
              </a:extLst>
            </p:cNvPr>
            <p:cNvCxnSpPr/>
            <p:nvPr/>
          </p:nvCxnSpPr>
          <p:spPr>
            <a:xfrm flipH="1">
              <a:off x="1402080" y="5039360"/>
              <a:ext cx="456537" cy="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4" name="直接连接符 2053">
              <a:extLst>
                <a:ext uri="{FF2B5EF4-FFF2-40B4-BE49-F238E27FC236}">
                  <a16:creationId xmlns:a16="http://schemas.microsoft.com/office/drawing/2014/main" id="{9A8F9B37-8EA6-42AB-B40E-D1D922118714}"/>
                </a:ext>
              </a:extLst>
            </p:cNvPr>
            <p:cNvCxnSpPr/>
            <p:nvPr/>
          </p:nvCxnSpPr>
          <p:spPr>
            <a:xfrm flipH="1">
              <a:off x="1422400" y="4644797"/>
              <a:ext cx="426720" cy="404723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6" name="直接连接符 2055">
              <a:extLst>
                <a:ext uri="{FF2B5EF4-FFF2-40B4-BE49-F238E27FC236}">
                  <a16:creationId xmlns:a16="http://schemas.microsoft.com/office/drawing/2014/main" id="{642DAE84-D07A-4C08-9E08-F781FE17F962}"/>
                </a:ext>
              </a:extLst>
            </p:cNvPr>
            <p:cNvCxnSpPr/>
            <p:nvPr/>
          </p:nvCxnSpPr>
          <p:spPr>
            <a:xfrm>
              <a:off x="3525520" y="5039360"/>
              <a:ext cx="0" cy="48768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8" name="直接连接符 2057">
              <a:extLst>
                <a:ext uri="{FF2B5EF4-FFF2-40B4-BE49-F238E27FC236}">
                  <a16:creationId xmlns:a16="http://schemas.microsoft.com/office/drawing/2014/main" id="{75D3467B-306C-4990-8B85-EB6E7F66DACF}"/>
                </a:ext>
              </a:extLst>
            </p:cNvPr>
            <p:cNvCxnSpPr/>
            <p:nvPr/>
          </p:nvCxnSpPr>
          <p:spPr>
            <a:xfrm>
              <a:off x="3088640" y="5039360"/>
              <a:ext cx="447040" cy="48768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0" name="直接连接符 2059">
              <a:extLst>
                <a:ext uri="{FF2B5EF4-FFF2-40B4-BE49-F238E27FC236}">
                  <a16:creationId xmlns:a16="http://schemas.microsoft.com/office/drawing/2014/main" id="{74F2B758-BBB9-4B32-932D-2BC7E96D15C4}"/>
                </a:ext>
              </a:extLst>
            </p:cNvPr>
            <p:cNvCxnSpPr/>
            <p:nvPr/>
          </p:nvCxnSpPr>
          <p:spPr>
            <a:xfrm>
              <a:off x="3525520" y="3356818"/>
              <a:ext cx="548640" cy="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2" name="直接连接符 2061">
              <a:extLst>
                <a:ext uri="{FF2B5EF4-FFF2-40B4-BE49-F238E27FC236}">
                  <a16:creationId xmlns:a16="http://schemas.microsoft.com/office/drawing/2014/main" id="{C991CF3C-37E9-4F50-8206-3845BE9D4981}"/>
                </a:ext>
              </a:extLst>
            </p:cNvPr>
            <p:cNvCxnSpPr/>
            <p:nvPr/>
          </p:nvCxnSpPr>
          <p:spPr>
            <a:xfrm flipV="1">
              <a:off x="3525520" y="3336498"/>
              <a:ext cx="477520" cy="432862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3" name="文本框 2062">
              <a:extLst>
                <a:ext uri="{FF2B5EF4-FFF2-40B4-BE49-F238E27FC236}">
                  <a16:creationId xmlns:a16="http://schemas.microsoft.com/office/drawing/2014/main" id="{CD6767C0-C04B-41EB-8BDC-12469D8459A0}"/>
                </a:ext>
              </a:extLst>
            </p:cNvPr>
            <p:cNvSpPr txBox="1"/>
            <p:nvPr/>
          </p:nvSpPr>
          <p:spPr>
            <a:xfrm>
              <a:off x="3443652" y="535104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zh-CN" altLang="en-US" sz="24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D77EE0C-CE8E-4348-B2E1-C31BF9E5FDDE}"/>
                </a:ext>
              </a:extLst>
            </p:cNvPr>
            <p:cNvSpPr txBox="1"/>
            <p:nvPr/>
          </p:nvSpPr>
          <p:spPr>
            <a:xfrm>
              <a:off x="1168165" y="480852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zh-CN" altLang="en-US" sz="24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994BBC2-1B93-40F2-B1CD-2113629D7D7E}"/>
                </a:ext>
              </a:extLst>
            </p:cNvPr>
            <p:cNvSpPr/>
            <p:nvPr/>
          </p:nvSpPr>
          <p:spPr>
            <a:xfrm>
              <a:off x="4003040" y="3091264"/>
              <a:ext cx="4411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zh-CN" altLang="en-US" sz="24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8618985-5BEA-4B63-A4A7-B2EA1E9BB8C3}"/>
              </a:ext>
            </a:extLst>
          </p:cNvPr>
          <p:cNvGrpSpPr/>
          <p:nvPr/>
        </p:nvGrpSpPr>
        <p:grpSpPr>
          <a:xfrm>
            <a:off x="1859280" y="2776974"/>
            <a:ext cx="447040" cy="641936"/>
            <a:chOff x="1869440" y="2776974"/>
            <a:chExt cx="447040" cy="641936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D676C8E-300D-4C66-B70D-A413460F2C18}"/>
                </a:ext>
              </a:extLst>
            </p:cNvPr>
            <p:cNvCxnSpPr/>
            <p:nvPr/>
          </p:nvCxnSpPr>
          <p:spPr>
            <a:xfrm flipV="1">
              <a:off x="1869440" y="2776974"/>
              <a:ext cx="0" cy="641936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BF9F0B1-9C11-4F63-A47C-A0A1DB1AF0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69440" y="2895600"/>
              <a:ext cx="447040" cy="52331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041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04AB363A-B9F8-451F-80C0-7565AAE11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2608EB0-BBFF-4932-92D0-4D25F64F27B4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2FBE99-C087-4B2B-8AF4-4865FCAA31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120" y="1170199"/>
            <a:ext cx="10485120" cy="443601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A3F8FD7-598D-4CC9-99C0-83FF9AE113AC}"/>
              </a:ext>
            </a:extLst>
          </p:cNvPr>
          <p:cNvSpPr txBox="1"/>
          <p:nvPr/>
        </p:nvSpPr>
        <p:spPr>
          <a:xfrm>
            <a:off x="10299401" y="1798728"/>
            <a:ext cx="33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dirty="0">
              <a:solidFill>
                <a:srgbClr val="0A0A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F0B701F-55D0-440B-9DCB-929DD0B0D2F3}"/>
              </a:ext>
            </a:extLst>
          </p:cNvPr>
          <p:cNvGrpSpPr/>
          <p:nvPr/>
        </p:nvGrpSpPr>
        <p:grpSpPr>
          <a:xfrm>
            <a:off x="1469430" y="3528367"/>
            <a:ext cx="796250" cy="677873"/>
            <a:chOff x="1469430" y="3528367"/>
            <a:chExt cx="796250" cy="67787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E111D689-A624-40D3-91E2-88460C69B8BD}"/>
                </a:ext>
              </a:extLst>
            </p:cNvPr>
            <p:cNvCxnSpPr/>
            <p:nvPr/>
          </p:nvCxnSpPr>
          <p:spPr>
            <a:xfrm flipH="1" flipV="1">
              <a:off x="1859280" y="3759200"/>
              <a:ext cx="406400" cy="44704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2BA43E7-1578-4046-9CA4-E5EB5DBDB600}"/>
                </a:ext>
              </a:extLst>
            </p:cNvPr>
            <p:cNvSpPr txBox="1"/>
            <p:nvPr/>
          </p:nvSpPr>
          <p:spPr>
            <a:xfrm>
              <a:off x="1469430" y="3528367"/>
              <a:ext cx="3898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zh-CN" altLang="en-US" sz="2400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4E2242D-CD20-41C2-A36E-A57503DE86D7}"/>
              </a:ext>
            </a:extLst>
          </p:cNvPr>
          <p:cNvCxnSpPr>
            <a:cxnSpLocks/>
          </p:cNvCxnSpPr>
          <p:nvPr/>
        </p:nvCxnSpPr>
        <p:spPr>
          <a:xfrm flipH="1">
            <a:off x="1849120" y="3362960"/>
            <a:ext cx="406400" cy="406400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86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EF9BBA-0481-46B5-8E2F-09A7E86AA2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724" y="1200904"/>
            <a:ext cx="8824675" cy="33038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7D9DEF-FB77-475C-9E91-5986E0F09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B6BC724-10EC-47FE-BA72-4C458E032066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1B89E9F-E141-4801-876F-1B0647DC2F66}"/>
              </a:ext>
            </a:extLst>
          </p:cNvPr>
          <p:cNvCxnSpPr/>
          <p:nvPr/>
        </p:nvCxnSpPr>
        <p:spPr>
          <a:xfrm>
            <a:off x="2133600" y="2905760"/>
            <a:ext cx="660400" cy="0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A51B438-4ECA-4B6B-9513-F0040E9E3C9B}"/>
              </a:ext>
            </a:extLst>
          </p:cNvPr>
          <p:cNvCxnSpPr/>
          <p:nvPr/>
        </p:nvCxnSpPr>
        <p:spPr>
          <a:xfrm>
            <a:off x="2133600" y="2905760"/>
            <a:ext cx="0" cy="640080"/>
          </a:xfrm>
          <a:prstGeom prst="line">
            <a:avLst/>
          </a:prstGeom>
          <a:ln w="28575">
            <a:solidFill>
              <a:srgbClr val="0C0C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47416700-BC51-40A4-9697-49B7CE356D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342" y="1805622"/>
            <a:ext cx="556578" cy="55657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C0415E0-C007-4E9A-9EF5-24A5FEBB9570}"/>
              </a:ext>
            </a:extLst>
          </p:cNvPr>
          <p:cNvSpPr/>
          <p:nvPr/>
        </p:nvSpPr>
        <p:spPr>
          <a:xfrm>
            <a:off x="1869440" y="349053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2400" i="1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70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2C40C4F-AE30-46C4-B54A-D083AEAB35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045" y="1040130"/>
            <a:ext cx="9106477" cy="327787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D1DC46C-D42C-4E89-B153-24CD964A8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763" y="2347142"/>
            <a:ext cx="2759710" cy="336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4E46B60-6F0E-420F-B66F-5932EB03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385430B-9EC4-4F93-A863-AC77229CF740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F8F606-AA89-4844-AF2A-D3FA099F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79026" y="1388070"/>
            <a:ext cx="649447" cy="48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6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2C40C4F-AE30-46C4-B54A-D083AEAB35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045" y="1040130"/>
            <a:ext cx="9106477" cy="32778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B4463C4-8730-4381-8235-5D0E13085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481" y="1875155"/>
            <a:ext cx="26670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D9AB2FD-7B14-4ABF-AB1A-3750447AA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720" y="1984692"/>
            <a:ext cx="3027802" cy="299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4E46B60-6F0E-420F-B66F-5932EB03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385430B-9EC4-4F93-A863-AC77229CF740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F8F606-AA89-4844-AF2A-D3FA099FCA7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79026" y="1388070"/>
            <a:ext cx="649447" cy="48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C7AAE5F-4F89-446C-B0DC-25A5BD5F7D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725" y="1262380"/>
            <a:ext cx="9313409" cy="308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525B28-BF34-467D-985A-3B082527B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998" y="4058446"/>
            <a:ext cx="2064861" cy="198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B594EFB-7357-4996-886D-F07713CE0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223" y="5124390"/>
            <a:ext cx="37214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源于课本勾股定理“赵爽弦图”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1B36B74-E905-4C72-A266-46B34EE23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5CF1189-5375-4F6F-A54B-6C01BBEF3041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861627A-59B8-456D-A5F7-5E04E3717D5D}"/>
              </a:ext>
            </a:extLst>
          </p:cNvPr>
          <p:cNvSpPr txBox="1"/>
          <p:nvPr/>
        </p:nvSpPr>
        <p:spPr>
          <a:xfrm>
            <a:off x="6319520" y="174147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2400" dirty="0">
              <a:solidFill>
                <a:srgbClr val="0A0A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EF7E3FC-C174-4A97-A737-88EA639ACA18}"/>
              </a:ext>
            </a:extLst>
          </p:cNvPr>
          <p:cNvGrpSpPr/>
          <p:nvPr/>
        </p:nvGrpSpPr>
        <p:grpSpPr>
          <a:xfrm>
            <a:off x="2699902" y="2629680"/>
            <a:ext cx="474359" cy="706745"/>
            <a:chOff x="2699902" y="2629680"/>
            <a:chExt cx="474359" cy="706745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D320A98-7AA6-4F09-BBF6-60FA36AC98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9902" y="2915920"/>
              <a:ext cx="358258" cy="420505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CAFDB40-3294-4E32-AD00-9E830011DB0E}"/>
                </a:ext>
              </a:extLst>
            </p:cNvPr>
            <p:cNvSpPr txBox="1"/>
            <p:nvPr/>
          </p:nvSpPr>
          <p:spPr>
            <a:xfrm>
              <a:off x="2811661" y="262968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0A0A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i="1" dirty="0">
                <a:solidFill>
                  <a:srgbClr val="0A0AB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16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40874FA8-1861-4188-A7E4-3F7A3F1AF3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41738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B467B41D-0BA7-434B-956C-F980BF07CA89}"/>
              </a:ext>
            </a:extLst>
          </p:cNvPr>
          <p:cNvGrpSpPr/>
          <p:nvPr/>
        </p:nvGrpSpPr>
        <p:grpSpPr>
          <a:xfrm>
            <a:off x="5424388" y="719666"/>
            <a:ext cx="1343223" cy="1343223"/>
            <a:chOff x="3392388" y="2458"/>
            <a:chExt cx="1343223" cy="134322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E495969-A476-46EC-966D-6B8408CD0117}"/>
                </a:ext>
              </a:extLst>
            </p:cNvPr>
            <p:cNvSpPr/>
            <p:nvPr/>
          </p:nvSpPr>
          <p:spPr>
            <a:xfrm>
              <a:off x="3392388" y="2458"/>
              <a:ext cx="1343223" cy="13432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椭圆 4">
              <a:extLst>
                <a:ext uri="{FF2B5EF4-FFF2-40B4-BE49-F238E27FC236}">
                  <a16:creationId xmlns:a16="http://schemas.microsoft.com/office/drawing/2014/main" id="{F3799462-77E1-4A8A-856C-C415FE1D2833}"/>
                </a:ext>
              </a:extLst>
            </p:cNvPr>
            <p:cNvSpPr txBox="1"/>
            <p:nvPr/>
          </p:nvSpPr>
          <p:spPr>
            <a:xfrm>
              <a:off x="3589098" y="199168"/>
              <a:ext cx="949803" cy="949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300" kern="1200" dirty="0"/>
                <a:t>审题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93E18F0-CB7A-4106-B567-84607B2F476C}"/>
              </a:ext>
            </a:extLst>
          </p:cNvPr>
          <p:cNvGrpSpPr/>
          <p:nvPr/>
        </p:nvGrpSpPr>
        <p:grpSpPr>
          <a:xfrm>
            <a:off x="7466548" y="2757387"/>
            <a:ext cx="1343223" cy="1343223"/>
            <a:chOff x="5427651" y="2037721"/>
            <a:chExt cx="1343223" cy="134322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76639DF-A21A-4C37-8833-9895C043ACCF}"/>
                </a:ext>
              </a:extLst>
            </p:cNvPr>
            <p:cNvSpPr/>
            <p:nvPr/>
          </p:nvSpPr>
          <p:spPr>
            <a:xfrm>
              <a:off x="5427651" y="2037721"/>
              <a:ext cx="1343223" cy="13432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椭圆 4">
              <a:extLst>
                <a:ext uri="{FF2B5EF4-FFF2-40B4-BE49-F238E27FC236}">
                  <a16:creationId xmlns:a16="http://schemas.microsoft.com/office/drawing/2014/main" id="{15909837-0DA8-4DB7-9F9C-FF303F34EC12}"/>
                </a:ext>
              </a:extLst>
            </p:cNvPr>
            <p:cNvSpPr txBox="1"/>
            <p:nvPr/>
          </p:nvSpPr>
          <p:spPr>
            <a:xfrm>
              <a:off x="5624361" y="2234431"/>
              <a:ext cx="949803" cy="949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300" kern="1200" dirty="0"/>
                <a:t>猜想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AE0A751-2EB4-4956-B0E2-F94DF731AC60}"/>
              </a:ext>
            </a:extLst>
          </p:cNvPr>
          <p:cNvGrpSpPr/>
          <p:nvPr/>
        </p:nvGrpSpPr>
        <p:grpSpPr>
          <a:xfrm>
            <a:off x="5424387" y="4795112"/>
            <a:ext cx="1343223" cy="1343223"/>
            <a:chOff x="7846239" y="6347772"/>
            <a:chExt cx="1343223" cy="1343223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FFCABB1-9DF6-4811-8C81-57C1520F5526}"/>
                </a:ext>
              </a:extLst>
            </p:cNvPr>
            <p:cNvSpPr/>
            <p:nvPr/>
          </p:nvSpPr>
          <p:spPr>
            <a:xfrm>
              <a:off x="7846239" y="6347772"/>
              <a:ext cx="1343223" cy="13432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4">
              <a:extLst>
                <a:ext uri="{FF2B5EF4-FFF2-40B4-BE49-F238E27FC236}">
                  <a16:creationId xmlns:a16="http://schemas.microsoft.com/office/drawing/2014/main" id="{2DF4FBD9-CB08-4421-832F-64DF1EB4A036}"/>
                </a:ext>
              </a:extLst>
            </p:cNvPr>
            <p:cNvSpPr txBox="1"/>
            <p:nvPr/>
          </p:nvSpPr>
          <p:spPr>
            <a:xfrm>
              <a:off x="8042948" y="6538108"/>
              <a:ext cx="949803" cy="949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300" kern="1200" dirty="0"/>
                <a:t>验证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AA5C21-042E-4DC6-AE8A-2C9A7AC5B149}"/>
              </a:ext>
            </a:extLst>
          </p:cNvPr>
          <p:cNvGrpSpPr/>
          <p:nvPr/>
        </p:nvGrpSpPr>
        <p:grpSpPr>
          <a:xfrm>
            <a:off x="3382230" y="2757387"/>
            <a:ext cx="1343223" cy="1343223"/>
            <a:chOff x="1357124" y="2037721"/>
            <a:chExt cx="1343223" cy="1343223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179A9A09-6D04-46FE-86BF-81062D82595C}"/>
                </a:ext>
              </a:extLst>
            </p:cNvPr>
            <p:cNvSpPr/>
            <p:nvPr/>
          </p:nvSpPr>
          <p:spPr>
            <a:xfrm>
              <a:off x="1357124" y="2037721"/>
              <a:ext cx="1343223" cy="13432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椭圆 4">
              <a:extLst>
                <a:ext uri="{FF2B5EF4-FFF2-40B4-BE49-F238E27FC236}">
                  <a16:creationId xmlns:a16="http://schemas.microsoft.com/office/drawing/2014/main" id="{5D13FCB1-97E0-469F-A7A5-0CF563A3DEC1}"/>
                </a:ext>
              </a:extLst>
            </p:cNvPr>
            <p:cNvSpPr txBox="1"/>
            <p:nvPr/>
          </p:nvSpPr>
          <p:spPr>
            <a:xfrm>
              <a:off x="1553834" y="2234431"/>
              <a:ext cx="949803" cy="949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300" kern="1200" dirty="0"/>
                <a:t>反思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9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FC9A75F-5EBF-4A53-A35B-82DC90CFF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28" y="1459468"/>
            <a:ext cx="5258752" cy="38750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8F41894-F367-429A-98B1-26415AB26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972" y="676592"/>
            <a:ext cx="5676900" cy="5667375"/>
          </a:xfrm>
          <a:prstGeom prst="rect">
            <a:avLst/>
          </a:prstGeom>
        </p:spPr>
      </p:pic>
      <p:sp>
        <p:nvSpPr>
          <p:cNvPr id="6" name="爆炸形: 14 pt  5">
            <a:extLst>
              <a:ext uri="{FF2B5EF4-FFF2-40B4-BE49-F238E27FC236}">
                <a16:creationId xmlns:a16="http://schemas.microsoft.com/office/drawing/2014/main" id="{C35B2120-1F09-4194-99C2-1E32983C906B}"/>
              </a:ext>
            </a:extLst>
          </p:cNvPr>
          <p:cNvSpPr/>
          <p:nvPr/>
        </p:nvSpPr>
        <p:spPr>
          <a:xfrm>
            <a:off x="3483292" y="1873012"/>
            <a:ext cx="2265680" cy="1865868"/>
          </a:xfrm>
          <a:prstGeom prst="irregularSeal2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492F457-6C2B-4D6C-8A83-63BB375D0107}"/>
              </a:ext>
            </a:extLst>
          </p:cNvPr>
          <p:cNvSpPr txBox="1"/>
          <p:nvPr/>
        </p:nvSpPr>
        <p:spPr>
          <a:xfrm>
            <a:off x="3574732" y="2104906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必胜</a:t>
            </a:r>
          </a:p>
        </p:txBody>
      </p:sp>
    </p:spTree>
    <p:extLst>
      <p:ext uri="{BB962C8B-B14F-4D97-AF65-F5344CB8AC3E}">
        <p14:creationId xmlns:p14="http://schemas.microsoft.com/office/powerpoint/2010/main" val="4212146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243C616-1420-4CC5-9CBD-BB80762887B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7100" y="1042352"/>
            <a:ext cx="9385300" cy="30725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A7F7EF-DBF9-440C-A26E-6EF12404B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10CE0E4-8BCB-41FC-85EE-2BE6C23EAD58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7F8F018-702E-49F9-8640-A69FD8519BFC}"/>
              </a:ext>
            </a:extLst>
          </p:cNvPr>
          <p:cNvGrpSpPr/>
          <p:nvPr/>
        </p:nvGrpSpPr>
        <p:grpSpPr>
          <a:xfrm>
            <a:off x="2517795" y="3545840"/>
            <a:ext cx="389850" cy="704612"/>
            <a:chOff x="2385715" y="3545840"/>
            <a:chExt cx="389850" cy="704612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30B9D18B-7F1E-4FDD-B0E0-457645941C65}"/>
                </a:ext>
              </a:extLst>
            </p:cNvPr>
            <p:cNvCxnSpPr/>
            <p:nvPr/>
          </p:nvCxnSpPr>
          <p:spPr>
            <a:xfrm>
              <a:off x="2580640" y="3545840"/>
              <a:ext cx="0" cy="335280"/>
            </a:xfrm>
            <a:prstGeom prst="line">
              <a:avLst/>
            </a:prstGeom>
            <a:ln w="28575">
              <a:solidFill>
                <a:srgbClr val="0C0CB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295B163-3DC3-4524-BAFE-A34E37CA0D42}"/>
                </a:ext>
              </a:extLst>
            </p:cNvPr>
            <p:cNvSpPr txBox="1"/>
            <p:nvPr/>
          </p:nvSpPr>
          <p:spPr>
            <a:xfrm>
              <a:off x="2385715" y="3881120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0C0CB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i="1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AF64FE35-3B0E-4026-8D9A-0F86180D325C}"/>
              </a:ext>
            </a:extLst>
          </p:cNvPr>
          <p:cNvSpPr txBox="1"/>
          <p:nvPr/>
        </p:nvSpPr>
        <p:spPr>
          <a:xfrm>
            <a:off x="4064000" y="1640337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30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364BDA-2D72-4BB5-BE0B-57DAB0F15D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920" y="1101857"/>
            <a:ext cx="9357360" cy="29089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7DCA9D-CC4E-44C2-BA9C-42B5170BC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6" y="-27940"/>
            <a:ext cx="1099741" cy="10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200FDA1-A485-499B-9326-A7E156097B0E}"/>
              </a:ext>
            </a:extLst>
          </p:cNvPr>
          <p:cNvSpPr txBox="1"/>
          <p:nvPr/>
        </p:nvSpPr>
        <p:spPr>
          <a:xfrm>
            <a:off x="883920" y="616129"/>
            <a:ext cx="1826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模拟练习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AC1F12-0D35-469B-8250-ED880447F893}"/>
              </a:ext>
            </a:extLst>
          </p:cNvPr>
          <p:cNvSpPr txBox="1"/>
          <p:nvPr/>
        </p:nvSpPr>
        <p:spPr>
          <a:xfrm>
            <a:off x="9357360" y="1152657"/>
            <a:ext cx="623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0C0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122°</a:t>
            </a:r>
            <a:endParaRPr lang="zh-CN" altLang="en-US" sz="2000" dirty="0">
              <a:solidFill>
                <a:srgbClr val="0C0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39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环保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环保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环保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3662</TotalTime>
  <Words>439</Words>
  <Application>Microsoft Office PowerPoint</Application>
  <PresentationFormat>宽屏</PresentationFormat>
  <Paragraphs>145</Paragraphs>
  <Slides>38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8" baseType="lpstr">
      <vt:lpstr>等线</vt:lpstr>
      <vt:lpstr>方正舒体</vt:lpstr>
      <vt:lpstr>华文彩云</vt:lpstr>
      <vt:lpstr>楷体</vt:lpstr>
      <vt:lpstr>宋体</vt:lpstr>
      <vt:lpstr>Arial</vt:lpstr>
      <vt:lpstr>Garamond</vt:lpstr>
      <vt:lpstr>Times New Roman</vt:lpstr>
      <vt:lpstr>环保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阎志敏</dc:creator>
  <cp:lastModifiedBy>河西教育03</cp:lastModifiedBy>
  <cp:revision>426</cp:revision>
  <cp:lastPrinted>2020-02-24T03:21:09Z</cp:lastPrinted>
  <dcterms:created xsi:type="dcterms:W3CDTF">2020-02-13T12:41:02Z</dcterms:created>
  <dcterms:modified xsi:type="dcterms:W3CDTF">2020-02-26T23:43:11Z</dcterms:modified>
</cp:coreProperties>
</file>